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0.svg" ContentType="image/svg+xml"/>
  <Override PartName="/ppt/media/image22.svg" ContentType="image/svg+xml"/>
  <Override PartName="/ppt/media/image24.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62.svg" ContentType="image/svg+xml"/>
  <Override PartName="/ppt/media/image6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1533.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6.png"/><Relationship Id="rId7" Type="http://schemas.openxmlformats.org/officeDocument/2006/relationships/tags" Target="../tags/tag60.xml"/><Relationship Id="rId6" Type="http://schemas.openxmlformats.org/officeDocument/2006/relationships/image" Target="../media/image5.png"/><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6.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image" Target="../media/image8.png"/><Relationship Id="rId15" Type="http://schemas.openxmlformats.org/officeDocument/2006/relationships/tags" Target="../tags/tag64.xml"/><Relationship Id="rId14" Type="http://schemas.openxmlformats.org/officeDocument/2006/relationships/image" Target="../media/image4.png"/><Relationship Id="rId13" Type="http://schemas.openxmlformats.org/officeDocument/2006/relationships/tags" Target="../tags/tag63.xml"/><Relationship Id="rId12" Type="http://schemas.openxmlformats.org/officeDocument/2006/relationships/image" Target="../media/image3.png"/><Relationship Id="rId11" Type="http://schemas.openxmlformats.org/officeDocument/2006/relationships/tags" Target="../tags/tag62.xml"/><Relationship Id="rId10"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image" Target="../media/image2.png"/><Relationship Id="rId5" Type="http://schemas.openxmlformats.org/officeDocument/2006/relationships/tags" Target="../tags/tag72.xml"/><Relationship Id="rId4" Type="http://schemas.openxmlformats.org/officeDocument/2006/relationships/image" Target="../media/image1.png"/><Relationship Id="rId3" Type="http://schemas.openxmlformats.org/officeDocument/2006/relationships/tags" Target="../tags/tag71.xml"/><Relationship Id="rId2" Type="http://schemas.openxmlformats.org/officeDocument/2006/relationships/tags" Target="../tags/tag70.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image" Target="../media/image4.png"/><Relationship Id="rId11" Type="http://schemas.openxmlformats.org/officeDocument/2006/relationships/tags" Target="../tags/tag76.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0" Type="http://schemas.openxmlformats.org/officeDocument/2006/relationships/tags" Target="../tags/tag127.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7" Type="http://schemas.openxmlformats.org/officeDocument/2006/relationships/tags" Target="../tags/tag160.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1" Type="http://schemas.openxmlformats.org/officeDocument/2006/relationships/tags" Target="../tags/tag188.xml"/><Relationship Id="rId20" Type="http://schemas.openxmlformats.org/officeDocument/2006/relationships/tags" Target="../tags/tag187.xml"/><Relationship Id="rId2" Type="http://schemas.openxmlformats.org/officeDocument/2006/relationships/tags" Target="../tags/tag169.xml"/><Relationship Id="rId19" Type="http://schemas.openxmlformats.org/officeDocument/2006/relationships/tags" Target="../tags/tag186.xml"/><Relationship Id="rId18" Type="http://schemas.openxmlformats.org/officeDocument/2006/relationships/tags" Target="../tags/tag185.xml"/><Relationship Id="rId17" Type="http://schemas.openxmlformats.org/officeDocument/2006/relationships/tags" Target="../tags/tag184.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9" Type="http://schemas.openxmlformats.org/officeDocument/2006/relationships/tags" Target="../tags/tag239.xml"/><Relationship Id="rId28" Type="http://schemas.openxmlformats.org/officeDocument/2006/relationships/tags" Target="../tags/tag238.xml"/><Relationship Id="rId27" Type="http://schemas.openxmlformats.org/officeDocument/2006/relationships/tags" Target="../tags/tag237.xml"/><Relationship Id="rId26" Type="http://schemas.openxmlformats.org/officeDocument/2006/relationships/tags" Target="../tags/tag236.xml"/><Relationship Id="rId25" Type="http://schemas.openxmlformats.org/officeDocument/2006/relationships/tags" Target="../tags/tag235.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tags" Target="../tags/tag212.xml"/><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1" Type="http://schemas.openxmlformats.org/officeDocument/2006/relationships/tags" Target="../tags/tag259.xml"/><Relationship Id="rId20" Type="http://schemas.openxmlformats.org/officeDocument/2006/relationships/tags" Target="../tags/tag258.xml"/><Relationship Id="rId2" Type="http://schemas.openxmlformats.org/officeDocument/2006/relationships/tags" Target="../tags/tag240.xml"/><Relationship Id="rId19" Type="http://schemas.openxmlformats.org/officeDocument/2006/relationships/tags" Target="../tags/tag257.xml"/><Relationship Id="rId18" Type="http://schemas.openxmlformats.org/officeDocument/2006/relationships/tags" Target="../tags/tag256.xml"/><Relationship Id="rId17" Type="http://schemas.openxmlformats.org/officeDocument/2006/relationships/tags" Target="../tags/tag255.xml"/><Relationship Id="rId16" Type="http://schemas.openxmlformats.org/officeDocument/2006/relationships/tags" Target="../tags/tag254.xml"/><Relationship Id="rId15" Type="http://schemas.openxmlformats.org/officeDocument/2006/relationships/tags" Target="../tags/tag253.xml"/><Relationship Id="rId14" Type="http://schemas.openxmlformats.org/officeDocument/2006/relationships/tags" Target="../tags/tag252.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1" Type="http://schemas.openxmlformats.org/officeDocument/2006/relationships/tags" Target="../tags/tag279.xml"/><Relationship Id="rId20" Type="http://schemas.openxmlformats.org/officeDocument/2006/relationships/tags" Target="../tags/tag278.xml"/><Relationship Id="rId2" Type="http://schemas.openxmlformats.org/officeDocument/2006/relationships/tags" Target="../tags/tag260.xml"/><Relationship Id="rId19" Type="http://schemas.openxmlformats.org/officeDocument/2006/relationships/tags" Target="../tags/tag277.xml"/><Relationship Id="rId18" Type="http://schemas.openxmlformats.org/officeDocument/2006/relationships/tags" Target="../tags/tag276.xml"/><Relationship Id="rId17" Type="http://schemas.openxmlformats.org/officeDocument/2006/relationships/tags" Target="../tags/tag275.xml"/><Relationship Id="rId16" Type="http://schemas.openxmlformats.org/officeDocument/2006/relationships/tags" Target="../tags/tag274.xml"/><Relationship Id="rId15" Type="http://schemas.openxmlformats.org/officeDocument/2006/relationships/tags" Target="../tags/tag273.xml"/><Relationship Id="rId14" Type="http://schemas.openxmlformats.org/officeDocument/2006/relationships/tags" Target="../tags/tag272.xml"/><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1" Type="http://schemas.openxmlformats.org/officeDocument/2006/relationships/tags" Target="../tags/tag299.xml"/><Relationship Id="rId20" Type="http://schemas.openxmlformats.org/officeDocument/2006/relationships/tags" Target="../tags/tag298.xml"/><Relationship Id="rId2" Type="http://schemas.openxmlformats.org/officeDocument/2006/relationships/tags" Target="../tags/tag280.xml"/><Relationship Id="rId19" Type="http://schemas.openxmlformats.org/officeDocument/2006/relationships/tags" Target="../tags/tag297.xml"/><Relationship Id="rId18" Type="http://schemas.openxmlformats.org/officeDocument/2006/relationships/tags" Target="../tags/tag296.xml"/><Relationship Id="rId17" Type="http://schemas.openxmlformats.org/officeDocument/2006/relationships/tags" Target="../tags/tag295.xml"/><Relationship Id="rId16" Type="http://schemas.openxmlformats.org/officeDocument/2006/relationships/tags" Target="../tags/tag294.xml"/><Relationship Id="rId15" Type="http://schemas.openxmlformats.org/officeDocument/2006/relationships/tags" Target="../tags/tag293.xml"/><Relationship Id="rId14" Type="http://schemas.openxmlformats.org/officeDocument/2006/relationships/tags" Target="../tags/tag292.xml"/><Relationship Id="rId13" Type="http://schemas.openxmlformats.org/officeDocument/2006/relationships/tags" Target="../tags/tag291.xml"/><Relationship Id="rId12" Type="http://schemas.openxmlformats.org/officeDocument/2006/relationships/tags" Target="../tags/tag290.xml"/><Relationship Id="rId11" Type="http://schemas.openxmlformats.org/officeDocument/2006/relationships/tags" Target="../tags/tag289.xml"/><Relationship Id="rId10" Type="http://schemas.openxmlformats.org/officeDocument/2006/relationships/tags" Target="../tags/tag288.xm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4" Type="http://schemas.openxmlformats.org/officeDocument/2006/relationships/tags" Target="../tags/tag325.xml"/><Relationship Id="rId13" Type="http://schemas.openxmlformats.org/officeDocument/2006/relationships/tags" Target="../tags/tag324.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3" Type="http://schemas.openxmlformats.org/officeDocument/2006/relationships/tags" Target="../tags/tag337.xml"/><Relationship Id="rId12" Type="http://schemas.openxmlformats.org/officeDocument/2006/relationships/tags" Target="../tags/tag336.xml"/><Relationship Id="rId11" Type="http://schemas.openxmlformats.org/officeDocument/2006/relationships/tags" Target="../tags/tag335.xml"/><Relationship Id="rId10" Type="http://schemas.openxmlformats.org/officeDocument/2006/relationships/tags" Target="../tags/tag334.xm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tags" Target="../tags/tag356.xml"/><Relationship Id="rId2" Type="http://schemas.openxmlformats.org/officeDocument/2006/relationships/tags" Target="../tags/tag338.xml"/><Relationship Id="rId19" Type="http://schemas.openxmlformats.org/officeDocument/2006/relationships/tags" Target="../tags/tag355.xml"/><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tags" Target="../tags/tag352.xml"/><Relationship Id="rId15" Type="http://schemas.openxmlformats.org/officeDocument/2006/relationships/tags" Target="../tags/tag351.xml"/><Relationship Id="rId14" Type="http://schemas.openxmlformats.org/officeDocument/2006/relationships/tags" Target="../tags/tag350.xml"/><Relationship Id="rId13" Type="http://schemas.openxmlformats.org/officeDocument/2006/relationships/tags" Target="../tags/tag349.xml"/><Relationship Id="rId12" Type="http://schemas.openxmlformats.org/officeDocument/2006/relationships/tags" Target="../tags/tag348.xml"/><Relationship Id="rId11" Type="http://schemas.openxmlformats.org/officeDocument/2006/relationships/tags" Target="../tags/tag347.xml"/><Relationship Id="rId10" Type="http://schemas.openxmlformats.org/officeDocument/2006/relationships/tags" Target="../tags/tag34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390.xml"/><Relationship Id="rId8" Type="http://schemas.openxmlformats.org/officeDocument/2006/relationships/tags" Target="../tags/tag389.xml"/><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 Type="http://schemas.openxmlformats.org/officeDocument/2006/relationships/tags" Target="../tags/tag383.xml"/><Relationship Id="rId19" Type="http://schemas.openxmlformats.org/officeDocument/2006/relationships/tags" Target="../tags/tag400.xml"/><Relationship Id="rId18" Type="http://schemas.openxmlformats.org/officeDocument/2006/relationships/tags" Target="../tags/tag399.xml"/><Relationship Id="rId17" Type="http://schemas.openxmlformats.org/officeDocument/2006/relationships/tags" Target="../tags/tag398.xml"/><Relationship Id="rId16" Type="http://schemas.openxmlformats.org/officeDocument/2006/relationships/tags" Target="../tags/tag397.xml"/><Relationship Id="rId15" Type="http://schemas.openxmlformats.org/officeDocument/2006/relationships/tags" Target="../tags/tag396.xml"/><Relationship Id="rId14" Type="http://schemas.openxmlformats.org/officeDocument/2006/relationships/tags" Target="../tags/tag395.xml"/><Relationship Id="rId13" Type="http://schemas.openxmlformats.org/officeDocument/2006/relationships/tags" Target="../tags/tag394.xml"/><Relationship Id="rId12" Type="http://schemas.openxmlformats.org/officeDocument/2006/relationships/tags" Target="../tags/tag393.xml"/><Relationship Id="rId11" Type="http://schemas.openxmlformats.org/officeDocument/2006/relationships/tags" Target="../tags/tag392.xml"/><Relationship Id="rId10" Type="http://schemas.openxmlformats.org/officeDocument/2006/relationships/tags" Target="../tags/tag39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4" Type="http://schemas.openxmlformats.org/officeDocument/2006/relationships/tags" Target="../tags/tag433.xml"/><Relationship Id="rId13" Type="http://schemas.openxmlformats.org/officeDocument/2006/relationships/tags" Target="../tags/tag432.xml"/><Relationship Id="rId12" Type="http://schemas.openxmlformats.org/officeDocument/2006/relationships/tags" Target="../tags/tag431.xml"/><Relationship Id="rId11" Type="http://schemas.openxmlformats.org/officeDocument/2006/relationships/tags" Target="../tags/tag430.xml"/><Relationship Id="rId10" Type="http://schemas.openxmlformats.org/officeDocument/2006/relationships/tags" Target="../tags/tag429.xm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441.xml"/><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8" Type="http://schemas.openxmlformats.org/officeDocument/2006/relationships/tags" Target="../tags/tag450.xml"/><Relationship Id="rId17" Type="http://schemas.openxmlformats.org/officeDocument/2006/relationships/tags" Target="../tags/tag449.xml"/><Relationship Id="rId16" Type="http://schemas.openxmlformats.org/officeDocument/2006/relationships/tags" Target="../tags/tag448.xml"/><Relationship Id="rId15" Type="http://schemas.openxmlformats.org/officeDocument/2006/relationships/tags" Target="../tags/tag447.xml"/><Relationship Id="rId14" Type="http://schemas.openxmlformats.org/officeDocument/2006/relationships/tags" Target="../tags/tag446.xml"/><Relationship Id="rId13" Type="http://schemas.openxmlformats.org/officeDocument/2006/relationships/tags" Target="../tags/tag445.xml"/><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tags" Target="../tags/tag442.xm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458.xml"/><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tags" Target="../tags/tag455.xml"/><Relationship Id="rId5" Type="http://schemas.openxmlformats.org/officeDocument/2006/relationships/tags" Target="../tags/tag454.xml"/><Relationship Id="rId4" Type="http://schemas.openxmlformats.org/officeDocument/2006/relationships/tags" Target="../tags/tag453.xml"/><Relationship Id="rId3" Type="http://schemas.openxmlformats.org/officeDocument/2006/relationships/tags" Target="../tags/tag452.xml"/><Relationship Id="rId22" Type="http://schemas.openxmlformats.org/officeDocument/2006/relationships/tags" Target="../tags/tag471.xml"/><Relationship Id="rId21" Type="http://schemas.openxmlformats.org/officeDocument/2006/relationships/tags" Target="../tags/tag470.xml"/><Relationship Id="rId20" Type="http://schemas.openxmlformats.org/officeDocument/2006/relationships/tags" Target="../tags/tag469.xml"/><Relationship Id="rId2" Type="http://schemas.openxmlformats.org/officeDocument/2006/relationships/tags" Target="../tags/tag451.xml"/><Relationship Id="rId19" Type="http://schemas.openxmlformats.org/officeDocument/2006/relationships/tags" Target="../tags/tag468.xml"/><Relationship Id="rId18" Type="http://schemas.openxmlformats.org/officeDocument/2006/relationships/tags" Target="../tags/tag467.xml"/><Relationship Id="rId17" Type="http://schemas.openxmlformats.org/officeDocument/2006/relationships/tags" Target="../tags/tag466.xml"/><Relationship Id="rId16" Type="http://schemas.openxmlformats.org/officeDocument/2006/relationships/tags" Target="../tags/tag465.xml"/><Relationship Id="rId15" Type="http://schemas.openxmlformats.org/officeDocument/2006/relationships/tags" Target="../tags/tag464.xml"/><Relationship Id="rId14" Type="http://schemas.openxmlformats.org/officeDocument/2006/relationships/tags" Target="../tags/tag463.xml"/><Relationship Id="rId13" Type="http://schemas.openxmlformats.org/officeDocument/2006/relationships/tags" Target="../tags/tag462.xml"/><Relationship Id="rId12" Type="http://schemas.openxmlformats.org/officeDocument/2006/relationships/tags" Target="../tags/tag461.xml"/><Relationship Id="rId11" Type="http://schemas.openxmlformats.org/officeDocument/2006/relationships/tags" Target="../tags/tag460.xml"/><Relationship Id="rId10" Type="http://schemas.openxmlformats.org/officeDocument/2006/relationships/tags" Target="../tags/tag459.xm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479.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3" Type="http://schemas.openxmlformats.org/officeDocument/2006/relationships/tags" Target="../tags/tag473.xml"/><Relationship Id="rId2" Type="http://schemas.openxmlformats.org/officeDocument/2006/relationships/tags" Target="../tags/tag472.xml"/><Relationship Id="rId12" Type="http://schemas.openxmlformats.org/officeDocument/2006/relationships/tags" Target="../tags/tag482.xml"/><Relationship Id="rId11" Type="http://schemas.openxmlformats.org/officeDocument/2006/relationships/tags" Target="../tags/tag481.xml"/><Relationship Id="rId10" Type="http://schemas.openxmlformats.org/officeDocument/2006/relationships/tags" Target="../tags/tag480.xm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 Type="http://schemas.openxmlformats.org/officeDocument/2006/relationships/tags" Target="../tags/tag483.xml"/><Relationship Id="rId14" Type="http://schemas.openxmlformats.org/officeDocument/2006/relationships/tags" Target="../tags/tag495.xml"/><Relationship Id="rId13" Type="http://schemas.openxmlformats.org/officeDocument/2006/relationships/tags" Target="../tags/tag494.xml"/><Relationship Id="rId12" Type="http://schemas.openxmlformats.org/officeDocument/2006/relationships/tags" Target="../tags/tag493.xml"/><Relationship Id="rId11" Type="http://schemas.openxmlformats.org/officeDocument/2006/relationships/tags" Target="../tags/tag492.xml"/><Relationship Id="rId10" Type="http://schemas.openxmlformats.org/officeDocument/2006/relationships/tags" Target="../tags/tag49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503.xml"/><Relationship Id="rId8" Type="http://schemas.openxmlformats.org/officeDocument/2006/relationships/tags" Target="../tags/tag502.xml"/><Relationship Id="rId7" Type="http://schemas.openxmlformats.org/officeDocument/2006/relationships/tags" Target="../tags/tag501.xml"/><Relationship Id="rId6" Type="http://schemas.openxmlformats.org/officeDocument/2006/relationships/tags" Target="../tags/tag500.xml"/><Relationship Id="rId5" Type="http://schemas.openxmlformats.org/officeDocument/2006/relationships/tags" Target="../tags/tag499.xml"/><Relationship Id="rId4" Type="http://schemas.openxmlformats.org/officeDocument/2006/relationships/tags" Target="../tags/tag498.xml"/><Relationship Id="rId3" Type="http://schemas.openxmlformats.org/officeDocument/2006/relationships/tags" Target="../tags/tag497.xml"/><Relationship Id="rId2" Type="http://schemas.openxmlformats.org/officeDocument/2006/relationships/tags" Target="../tags/tag496.xml"/><Relationship Id="rId12" Type="http://schemas.openxmlformats.org/officeDocument/2006/relationships/tags" Target="../tags/tag506.xml"/><Relationship Id="rId11" Type="http://schemas.openxmlformats.org/officeDocument/2006/relationships/tags" Target="../tags/tag505.xml"/><Relationship Id="rId10" Type="http://schemas.openxmlformats.org/officeDocument/2006/relationships/tags" Target="../tags/tag504.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514.xml"/><Relationship Id="rId8" Type="http://schemas.openxmlformats.org/officeDocument/2006/relationships/tags" Target="../tags/tag513.xml"/><Relationship Id="rId7" Type="http://schemas.openxmlformats.org/officeDocument/2006/relationships/tags" Target="../tags/tag512.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tags" Target="../tags/tag508.xml"/><Relationship Id="rId2" Type="http://schemas.openxmlformats.org/officeDocument/2006/relationships/tags" Target="../tags/tag507.xml"/><Relationship Id="rId15" Type="http://schemas.openxmlformats.org/officeDocument/2006/relationships/tags" Target="../tags/tag520.xml"/><Relationship Id="rId14" Type="http://schemas.openxmlformats.org/officeDocument/2006/relationships/tags" Target="../tags/tag519.xml"/><Relationship Id="rId13" Type="http://schemas.openxmlformats.org/officeDocument/2006/relationships/tags" Target="../tags/tag518.xml"/><Relationship Id="rId12" Type="http://schemas.openxmlformats.org/officeDocument/2006/relationships/tags" Target="../tags/tag517.xml"/><Relationship Id="rId11" Type="http://schemas.openxmlformats.org/officeDocument/2006/relationships/tags" Target="../tags/tag516.xml"/><Relationship Id="rId10" Type="http://schemas.openxmlformats.org/officeDocument/2006/relationships/tags" Target="../tags/tag515.xm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528.xml"/><Relationship Id="rId8" Type="http://schemas.openxmlformats.org/officeDocument/2006/relationships/tags" Target="../tags/tag52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8" Type="http://schemas.openxmlformats.org/officeDocument/2006/relationships/tags" Target="../tags/tag537.xml"/><Relationship Id="rId17" Type="http://schemas.openxmlformats.org/officeDocument/2006/relationships/tags" Target="../tags/tag536.xml"/><Relationship Id="rId16" Type="http://schemas.openxmlformats.org/officeDocument/2006/relationships/tags" Target="../tags/tag535.xml"/><Relationship Id="rId15" Type="http://schemas.openxmlformats.org/officeDocument/2006/relationships/tags" Target="../tags/tag534.xml"/><Relationship Id="rId14" Type="http://schemas.openxmlformats.org/officeDocument/2006/relationships/tags" Target="../tags/tag533.xml"/><Relationship Id="rId13" Type="http://schemas.openxmlformats.org/officeDocument/2006/relationships/tags" Target="../tags/tag532.xml"/><Relationship Id="rId12" Type="http://schemas.openxmlformats.org/officeDocument/2006/relationships/tags" Target="../tags/tag531.xml"/><Relationship Id="rId11" Type="http://schemas.openxmlformats.org/officeDocument/2006/relationships/tags" Target="../tags/tag530.xml"/><Relationship Id="rId10" Type="http://schemas.openxmlformats.org/officeDocument/2006/relationships/tags" Target="../tags/tag529.xm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545.xml"/><Relationship Id="rId8" Type="http://schemas.openxmlformats.org/officeDocument/2006/relationships/tags" Target="../tags/tag544.xml"/><Relationship Id="rId7" Type="http://schemas.openxmlformats.org/officeDocument/2006/relationships/tags" Target="../tags/tag543.xml"/><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tags" Target="../tags/tag540.xml"/><Relationship Id="rId3" Type="http://schemas.openxmlformats.org/officeDocument/2006/relationships/tags" Target="../tags/tag539.xml"/><Relationship Id="rId2" Type="http://schemas.openxmlformats.org/officeDocument/2006/relationships/tags" Target="../tags/tag538.xml"/><Relationship Id="rId19" Type="http://schemas.openxmlformats.org/officeDocument/2006/relationships/tags" Target="../tags/tag555.xml"/><Relationship Id="rId18" Type="http://schemas.openxmlformats.org/officeDocument/2006/relationships/tags" Target="../tags/tag554.xml"/><Relationship Id="rId17" Type="http://schemas.openxmlformats.org/officeDocument/2006/relationships/tags" Target="../tags/tag553.xml"/><Relationship Id="rId16" Type="http://schemas.openxmlformats.org/officeDocument/2006/relationships/tags" Target="../tags/tag552.xml"/><Relationship Id="rId15" Type="http://schemas.openxmlformats.org/officeDocument/2006/relationships/tags" Target="../tags/tag551.xml"/><Relationship Id="rId14" Type="http://schemas.openxmlformats.org/officeDocument/2006/relationships/tags" Target="../tags/tag550.xml"/><Relationship Id="rId13" Type="http://schemas.openxmlformats.org/officeDocument/2006/relationships/tags" Target="../tags/tag549.xml"/><Relationship Id="rId12" Type="http://schemas.openxmlformats.org/officeDocument/2006/relationships/tags" Target="../tags/tag548.xml"/><Relationship Id="rId11" Type="http://schemas.openxmlformats.org/officeDocument/2006/relationships/tags" Target="../tags/tag547.xml"/><Relationship Id="rId10" Type="http://schemas.openxmlformats.org/officeDocument/2006/relationships/tags" Target="../tags/tag546.xm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tags" Target="../tags/tag556.xml"/><Relationship Id="rId16" Type="http://schemas.openxmlformats.org/officeDocument/2006/relationships/tags" Target="../tags/tag570.xml"/><Relationship Id="rId15" Type="http://schemas.openxmlformats.org/officeDocument/2006/relationships/tags" Target="../tags/tag569.xml"/><Relationship Id="rId14" Type="http://schemas.openxmlformats.org/officeDocument/2006/relationships/tags" Target="../tags/tag568.xml"/><Relationship Id="rId13" Type="http://schemas.openxmlformats.org/officeDocument/2006/relationships/tags" Target="../tags/tag567.xml"/><Relationship Id="rId12" Type="http://schemas.openxmlformats.org/officeDocument/2006/relationships/tags" Target="../tags/tag566.xml"/><Relationship Id="rId11" Type="http://schemas.openxmlformats.org/officeDocument/2006/relationships/tags" Target="../tags/tag565.xml"/><Relationship Id="rId10" Type="http://schemas.openxmlformats.org/officeDocument/2006/relationships/tags" Target="../tags/tag564.xm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tags" Target="../tags/tag573.xml"/><Relationship Id="rId3" Type="http://schemas.openxmlformats.org/officeDocument/2006/relationships/tags" Target="../tags/tag572.xml"/><Relationship Id="rId26" Type="http://schemas.openxmlformats.org/officeDocument/2006/relationships/tags" Target="../tags/tag595.xml"/><Relationship Id="rId25" Type="http://schemas.openxmlformats.org/officeDocument/2006/relationships/tags" Target="../tags/tag594.xml"/><Relationship Id="rId24" Type="http://schemas.openxmlformats.org/officeDocument/2006/relationships/tags" Target="../tags/tag593.xml"/><Relationship Id="rId23" Type="http://schemas.openxmlformats.org/officeDocument/2006/relationships/tags" Target="../tags/tag592.xml"/><Relationship Id="rId22" Type="http://schemas.openxmlformats.org/officeDocument/2006/relationships/tags" Target="../tags/tag591.xml"/><Relationship Id="rId21" Type="http://schemas.openxmlformats.org/officeDocument/2006/relationships/tags" Target="../tags/tag590.xml"/><Relationship Id="rId20" Type="http://schemas.openxmlformats.org/officeDocument/2006/relationships/tags" Target="../tags/tag589.xml"/><Relationship Id="rId2" Type="http://schemas.openxmlformats.org/officeDocument/2006/relationships/tags" Target="../tags/tag571.xml"/><Relationship Id="rId19" Type="http://schemas.openxmlformats.org/officeDocument/2006/relationships/tags" Target="../tags/tag588.xml"/><Relationship Id="rId18" Type="http://schemas.openxmlformats.org/officeDocument/2006/relationships/tags" Target="../tags/tag587.xml"/><Relationship Id="rId17" Type="http://schemas.openxmlformats.org/officeDocument/2006/relationships/tags" Target="../tags/tag586.xml"/><Relationship Id="rId16" Type="http://schemas.openxmlformats.org/officeDocument/2006/relationships/tags" Target="../tags/tag585.xml"/><Relationship Id="rId15" Type="http://schemas.openxmlformats.org/officeDocument/2006/relationships/tags" Target="../tags/tag584.xml"/><Relationship Id="rId14" Type="http://schemas.openxmlformats.org/officeDocument/2006/relationships/tags" Target="../tags/tag583.xml"/><Relationship Id="rId13" Type="http://schemas.openxmlformats.org/officeDocument/2006/relationships/tags" Target="../tags/tag582.xml"/><Relationship Id="rId12" Type="http://schemas.openxmlformats.org/officeDocument/2006/relationships/tags" Target="../tags/tag581.xml"/><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603.xml"/><Relationship Id="rId8" Type="http://schemas.openxmlformats.org/officeDocument/2006/relationships/tags" Target="../tags/tag602.xml"/><Relationship Id="rId7" Type="http://schemas.openxmlformats.org/officeDocument/2006/relationships/tags" Target="../tags/tag601.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 Id="rId3" Type="http://schemas.openxmlformats.org/officeDocument/2006/relationships/tags" Target="../tags/tag597.xml"/><Relationship Id="rId2" Type="http://schemas.openxmlformats.org/officeDocument/2006/relationships/tags" Target="../tags/tag596.xml"/><Relationship Id="rId11" Type="http://schemas.openxmlformats.org/officeDocument/2006/relationships/tags" Target="../tags/tag605.xml"/><Relationship Id="rId10" Type="http://schemas.openxmlformats.org/officeDocument/2006/relationships/tags" Target="../tags/tag604.xm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613.xml"/><Relationship Id="rId8" Type="http://schemas.openxmlformats.org/officeDocument/2006/relationships/tags" Target="../tags/tag612.xml"/><Relationship Id="rId7" Type="http://schemas.openxmlformats.org/officeDocument/2006/relationships/tags" Target="../tags/tag611.xml"/><Relationship Id="rId6" Type="http://schemas.openxmlformats.org/officeDocument/2006/relationships/tags" Target="../tags/tag610.xml"/><Relationship Id="rId5" Type="http://schemas.openxmlformats.org/officeDocument/2006/relationships/tags" Target="../tags/tag609.xml"/><Relationship Id="rId4" Type="http://schemas.openxmlformats.org/officeDocument/2006/relationships/tags" Target="../tags/tag608.xml"/><Relationship Id="rId3" Type="http://schemas.openxmlformats.org/officeDocument/2006/relationships/tags" Target="../tags/tag607.xml"/><Relationship Id="rId2" Type="http://schemas.openxmlformats.org/officeDocument/2006/relationships/tags" Target="../tags/tag606.xm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62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 Id="rId3" Type="http://schemas.openxmlformats.org/officeDocument/2006/relationships/tags" Target="../tags/tag615.xml"/><Relationship Id="rId22" Type="http://schemas.openxmlformats.org/officeDocument/2006/relationships/tags" Target="../tags/tag634.xml"/><Relationship Id="rId21" Type="http://schemas.openxmlformats.org/officeDocument/2006/relationships/tags" Target="../tags/tag633.xml"/><Relationship Id="rId20" Type="http://schemas.openxmlformats.org/officeDocument/2006/relationships/tags" Target="../tags/tag632.xml"/><Relationship Id="rId2" Type="http://schemas.openxmlformats.org/officeDocument/2006/relationships/tags" Target="../tags/tag614.xml"/><Relationship Id="rId19" Type="http://schemas.openxmlformats.org/officeDocument/2006/relationships/tags" Target="../tags/tag631.xml"/><Relationship Id="rId18" Type="http://schemas.openxmlformats.org/officeDocument/2006/relationships/tags" Target="../tags/tag630.xml"/><Relationship Id="rId17" Type="http://schemas.openxmlformats.org/officeDocument/2006/relationships/tags" Target="../tags/tag629.xml"/><Relationship Id="rId16" Type="http://schemas.openxmlformats.org/officeDocument/2006/relationships/tags" Target="../tags/tag628.xml"/><Relationship Id="rId15" Type="http://schemas.openxmlformats.org/officeDocument/2006/relationships/tags" Target="../tags/tag627.xml"/><Relationship Id="rId14" Type="http://schemas.openxmlformats.org/officeDocument/2006/relationships/tags" Target="../tags/tag626.xml"/><Relationship Id="rId13" Type="http://schemas.openxmlformats.org/officeDocument/2006/relationships/tags" Target="../tags/tag625.xml"/><Relationship Id="rId12" Type="http://schemas.openxmlformats.org/officeDocument/2006/relationships/tags" Target="../tags/tag624.xml"/><Relationship Id="rId11" Type="http://schemas.openxmlformats.org/officeDocument/2006/relationships/tags" Target="../tags/tag623.xml"/><Relationship Id="rId10" Type="http://schemas.openxmlformats.org/officeDocument/2006/relationships/tags" Target="../tags/tag622.xm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642.xml"/><Relationship Id="rId8" Type="http://schemas.openxmlformats.org/officeDocument/2006/relationships/tags" Target="../tags/tag641.xml"/><Relationship Id="rId7" Type="http://schemas.openxmlformats.org/officeDocument/2006/relationships/tags" Target="../tags/tag640.xml"/><Relationship Id="rId6" Type="http://schemas.openxmlformats.org/officeDocument/2006/relationships/tags" Target="../tags/tag639.xml"/><Relationship Id="rId5" Type="http://schemas.openxmlformats.org/officeDocument/2006/relationships/tags" Target="../tags/tag638.xml"/><Relationship Id="rId4" Type="http://schemas.openxmlformats.org/officeDocument/2006/relationships/tags" Target="../tags/tag637.xml"/><Relationship Id="rId3" Type="http://schemas.openxmlformats.org/officeDocument/2006/relationships/tags" Target="../tags/tag636.xml"/><Relationship Id="rId2" Type="http://schemas.openxmlformats.org/officeDocument/2006/relationships/tags" Target="../tags/tag635.xml"/><Relationship Id="rId14" Type="http://schemas.openxmlformats.org/officeDocument/2006/relationships/tags" Target="../tags/tag647.xml"/><Relationship Id="rId13" Type="http://schemas.openxmlformats.org/officeDocument/2006/relationships/tags" Target="../tags/tag646.xml"/><Relationship Id="rId12" Type="http://schemas.openxmlformats.org/officeDocument/2006/relationships/tags" Target="../tags/tag645.xml"/><Relationship Id="rId11" Type="http://schemas.openxmlformats.org/officeDocument/2006/relationships/tags" Target="../tags/tag644.xml"/><Relationship Id="rId10" Type="http://schemas.openxmlformats.org/officeDocument/2006/relationships/tags" Target="../tags/tag64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654.xml"/><Relationship Id="rId7" Type="http://schemas.openxmlformats.org/officeDocument/2006/relationships/tags" Target="../tags/tag653.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662.xml"/><Relationship Id="rId8" Type="http://schemas.openxmlformats.org/officeDocument/2006/relationships/tags" Target="../tags/tag661.xml"/><Relationship Id="rId7" Type="http://schemas.openxmlformats.org/officeDocument/2006/relationships/tags" Target="../tags/tag660.xml"/><Relationship Id="rId6" Type="http://schemas.openxmlformats.org/officeDocument/2006/relationships/tags" Target="../tags/tag659.xml"/><Relationship Id="rId5" Type="http://schemas.openxmlformats.org/officeDocument/2006/relationships/tags" Target="../tags/tag658.xml"/><Relationship Id="rId4" Type="http://schemas.openxmlformats.org/officeDocument/2006/relationships/tags" Target="../tags/tag657.xml"/><Relationship Id="rId3" Type="http://schemas.openxmlformats.org/officeDocument/2006/relationships/tags" Target="../tags/tag656.xml"/><Relationship Id="rId2" Type="http://schemas.openxmlformats.org/officeDocument/2006/relationships/tags" Target="../tags/tag655.xm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9" Type="http://schemas.openxmlformats.org/officeDocument/2006/relationships/tags" Target="../tags/tag680.xml"/><Relationship Id="rId18" Type="http://schemas.openxmlformats.org/officeDocument/2006/relationships/tags" Target="../tags/tag679.xml"/><Relationship Id="rId17" Type="http://schemas.openxmlformats.org/officeDocument/2006/relationships/tags" Target="../tags/tag678.xml"/><Relationship Id="rId16" Type="http://schemas.openxmlformats.org/officeDocument/2006/relationships/tags" Target="../tags/tag677.xml"/><Relationship Id="rId15" Type="http://schemas.openxmlformats.org/officeDocument/2006/relationships/tags" Target="../tags/tag676.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 Type="http://schemas.openxmlformats.org/officeDocument/2006/relationships/tags" Target="../tags/tag682.xml"/><Relationship Id="rId26" Type="http://schemas.openxmlformats.org/officeDocument/2006/relationships/tags" Target="../tags/tag705.xml"/><Relationship Id="rId25" Type="http://schemas.openxmlformats.org/officeDocument/2006/relationships/tags" Target="../tags/tag704.xml"/><Relationship Id="rId24" Type="http://schemas.openxmlformats.org/officeDocument/2006/relationships/tags" Target="../tags/tag703.xml"/><Relationship Id="rId23" Type="http://schemas.openxmlformats.org/officeDocument/2006/relationships/tags" Target="../tags/tag702.xml"/><Relationship Id="rId22" Type="http://schemas.openxmlformats.org/officeDocument/2006/relationships/tags" Target="../tags/tag701.xml"/><Relationship Id="rId21" Type="http://schemas.openxmlformats.org/officeDocument/2006/relationships/tags" Target="../tags/tag700.xml"/><Relationship Id="rId20" Type="http://schemas.openxmlformats.org/officeDocument/2006/relationships/tags" Target="../tags/tag699.xml"/><Relationship Id="rId2" Type="http://schemas.openxmlformats.org/officeDocument/2006/relationships/tags" Target="../tags/tag681.xml"/><Relationship Id="rId19" Type="http://schemas.openxmlformats.org/officeDocument/2006/relationships/tags" Target="../tags/tag698.xml"/><Relationship Id="rId18" Type="http://schemas.openxmlformats.org/officeDocument/2006/relationships/tags" Target="../tags/tag697.xml"/><Relationship Id="rId17" Type="http://schemas.openxmlformats.org/officeDocument/2006/relationships/tags" Target="../tags/tag696.xml"/><Relationship Id="rId16" Type="http://schemas.openxmlformats.org/officeDocument/2006/relationships/tags" Target="../tags/tag695.xml"/><Relationship Id="rId15" Type="http://schemas.openxmlformats.org/officeDocument/2006/relationships/tags" Target="../tags/tag694.xml"/><Relationship Id="rId14" Type="http://schemas.openxmlformats.org/officeDocument/2006/relationships/tags" Target="../tags/tag693.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713.xml"/><Relationship Id="rId8" Type="http://schemas.openxmlformats.org/officeDocument/2006/relationships/tags" Target="../tags/tag712.xml"/><Relationship Id="rId7" Type="http://schemas.openxmlformats.org/officeDocument/2006/relationships/tags" Target="../tags/tag711.xml"/><Relationship Id="rId6" Type="http://schemas.openxmlformats.org/officeDocument/2006/relationships/tags" Target="../tags/tag710.xml"/><Relationship Id="rId5" Type="http://schemas.openxmlformats.org/officeDocument/2006/relationships/tags" Target="../tags/tag709.xml"/><Relationship Id="rId4" Type="http://schemas.openxmlformats.org/officeDocument/2006/relationships/tags" Target="../tags/tag708.xml"/><Relationship Id="rId3" Type="http://schemas.openxmlformats.org/officeDocument/2006/relationships/tags" Target="../tags/tag707.xml"/><Relationship Id="rId2" Type="http://schemas.openxmlformats.org/officeDocument/2006/relationships/tags" Target="../tags/tag706.xml"/><Relationship Id="rId13" Type="http://schemas.openxmlformats.org/officeDocument/2006/relationships/tags" Target="../tags/tag717.xml"/><Relationship Id="rId12" Type="http://schemas.openxmlformats.org/officeDocument/2006/relationships/tags" Target="../tags/tag716.xml"/><Relationship Id="rId11" Type="http://schemas.openxmlformats.org/officeDocument/2006/relationships/tags" Target="../tags/tag715.xml"/><Relationship Id="rId10" Type="http://schemas.openxmlformats.org/officeDocument/2006/relationships/tags" Target="../tags/tag714.xm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725.xml"/><Relationship Id="rId8" Type="http://schemas.openxmlformats.org/officeDocument/2006/relationships/tags" Target="../tags/tag724.xml"/><Relationship Id="rId7" Type="http://schemas.openxmlformats.org/officeDocument/2006/relationships/tags" Target="../tags/tag723.xml"/><Relationship Id="rId6" Type="http://schemas.openxmlformats.org/officeDocument/2006/relationships/tags" Target="../tags/tag722.xml"/><Relationship Id="rId5" Type="http://schemas.openxmlformats.org/officeDocument/2006/relationships/tags" Target="../tags/tag721.xml"/><Relationship Id="rId4" Type="http://schemas.openxmlformats.org/officeDocument/2006/relationships/tags" Target="../tags/tag720.xml"/><Relationship Id="rId3" Type="http://schemas.openxmlformats.org/officeDocument/2006/relationships/tags" Target="../tags/tag719.xml"/><Relationship Id="rId2" Type="http://schemas.openxmlformats.org/officeDocument/2006/relationships/tags" Target="../tags/tag718.xml"/><Relationship Id="rId16" Type="http://schemas.openxmlformats.org/officeDocument/2006/relationships/tags" Target="../tags/tag732.xml"/><Relationship Id="rId15" Type="http://schemas.openxmlformats.org/officeDocument/2006/relationships/tags" Target="../tags/tag731.xml"/><Relationship Id="rId14" Type="http://schemas.openxmlformats.org/officeDocument/2006/relationships/tags" Target="../tags/tag730.xml"/><Relationship Id="rId13" Type="http://schemas.openxmlformats.org/officeDocument/2006/relationships/tags" Target="../tags/tag729.xml"/><Relationship Id="rId12" Type="http://schemas.openxmlformats.org/officeDocument/2006/relationships/tags" Target="../tags/tag728.xml"/><Relationship Id="rId11" Type="http://schemas.openxmlformats.org/officeDocument/2006/relationships/tags" Target="../tags/tag727.xml"/><Relationship Id="rId10" Type="http://schemas.openxmlformats.org/officeDocument/2006/relationships/tags" Target="../tags/tag726.xm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tags" Target="../tags/tag738.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 Id="rId3" Type="http://schemas.openxmlformats.org/officeDocument/2006/relationships/tags" Target="../tags/tag734.xml"/><Relationship Id="rId21" Type="http://schemas.openxmlformats.org/officeDocument/2006/relationships/tags" Target="../tags/tag752.xml"/><Relationship Id="rId20" Type="http://schemas.openxmlformats.org/officeDocument/2006/relationships/tags" Target="../tags/tag751.xml"/><Relationship Id="rId2" Type="http://schemas.openxmlformats.org/officeDocument/2006/relationships/tags" Target="../tags/tag733.xml"/><Relationship Id="rId19" Type="http://schemas.openxmlformats.org/officeDocument/2006/relationships/tags" Target="../tags/tag750.xml"/><Relationship Id="rId18" Type="http://schemas.openxmlformats.org/officeDocument/2006/relationships/tags" Target="../tags/tag749.xml"/><Relationship Id="rId17" Type="http://schemas.openxmlformats.org/officeDocument/2006/relationships/tags" Target="../tags/tag748.xml"/><Relationship Id="rId16" Type="http://schemas.openxmlformats.org/officeDocument/2006/relationships/tags" Target="../tags/tag747.xml"/><Relationship Id="rId15" Type="http://schemas.openxmlformats.org/officeDocument/2006/relationships/tags" Target="../tags/tag746.xml"/><Relationship Id="rId14" Type="http://schemas.openxmlformats.org/officeDocument/2006/relationships/tags" Target="../tags/tag745.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tags" Target="../tags/tag754.xml"/><Relationship Id="rId2" Type="http://schemas.openxmlformats.org/officeDocument/2006/relationships/tags" Target="../tags/tag753.xml"/><Relationship Id="rId14" Type="http://schemas.openxmlformats.org/officeDocument/2006/relationships/tags" Target="../tags/tag765.xml"/><Relationship Id="rId13" Type="http://schemas.openxmlformats.org/officeDocument/2006/relationships/tags" Target="../tags/tag764.xml"/><Relationship Id="rId12" Type="http://schemas.openxmlformats.org/officeDocument/2006/relationships/tags" Target="../tags/tag763.xml"/><Relationship Id="rId11" Type="http://schemas.openxmlformats.org/officeDocument/2006/relationships/tags" Target="../tags/tag762.xml"/><Relationship Id="rId10" Type="http://schemas.openxmlformats.org/officeDocument/2006/relationships/tags" Target="../tags/tag761.xm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773.xml"/><Relationship Id="rId8" Type="http://schemas.openxmlformats.org/officeDocument/2006/relationships/tags" Target="../tags/tag772.xml"/><Relationship Id="rId7" Type="http://schemas.openxmlformats.org/officeDocument/2006/relationships/tags" Target="../tags/tag771.xml"/><Relationship Id="rId6" Type="http://schemas.openxmlformats.org/officeDocument/2006/relationships/tags" Target="../tags/tag770.xml"/><Relationship Id="rId5" Type="http://schemas.openxmlformats.org/officeDocument/2006/relationships/tags" Target="../tags/tag769.xml"/><Relationship Id="rId4" Type="http://schemas.openxmlformats.org/officeDocument/2006/relationships/tags" Target="../tags/tag768.xml"/><Relationship Id="rId3" Type="http://schemas.openxmlformats.org/officeDocument/2006/relationships/tags" Target="../tags/tag767.xml"/><Relationship Id="rId2" Type="http://schemas.openxmlformats.org/officeDocument/2006/relationships/tags" Target="../tags/tag766.xml"/><Relationship Id="rId18" Type="http://schemas.openxmlformats.org/officeDocument/2006/relationships/tags" Target="../tags/tag782.xml"/><Relationship Id="rId17" Type="http://schemas.openxmlformats.org/officeDocument/2006/relationships/tags" Target="../tags/tag781.xml"/><Relationship Id="rId16" Type="http://schemas.openxmlformats.org/officeDocument/2006/relationships/tags" Target="../tags/tag780.xml"/><Relationship Id="rId15" Type="http://schemas.openxmlformats.org/officeDocument/2006/relationships/tags" Target="../tags/tag779.xml"/><Relationship Id="rId14" Type="http://schemas.openxmlformats.org/officeDocument/2006/relationships/tags" Target="../tags/tag778.xml"/><Relationship Id="rId13" Type="http://schemas.openxmlformats.org/officeDocument/2006/relationships/tags" Target="../tags/tag777.xml"/><Relationship Id="rId12" Type="http://schemas.openxmlformats.org/officeDocument/2006/relationships/tags" Target="../tags/tag776.xml"/><Relationship Id="rId11" Type="http://schemas.openxmlformats.org/officeDocument/2006/relationships/tags" Target="../tags/tag775.xml"/><Relationship Id="rId10" Type="http://schemas.openxmlformats.org/officeDocument/2006/relationships/tags" Target="../tags/tag774.xm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790.xml"/><Relationship Id="rId8" Type="http://schemas.openxmlformats.org/officeDocument/2006/relationships/tags" Target="../tags/tag789.xml"/><Relationship Id="rId7" Type="http://schemas.openxmlformats.org/officeDocument/2006/relationships/tags" Target="../tags/tag788.xml"/><Relationship Id="rId6" Type="http://schemas.openxmlformats.org/officeDocument/2006/relationships/tags" Target="../tags/tag787.xml"/><Relationship Id="rId5" Type="http://schemas.openxmlformats.org/officeDocument/2006/relationships/tags" Target="../tags/tag786.xml"/><Relationship Id="rId4" Type="http://schemas.openxmlformats.org/officeDocument/2006/relationships/tags" Target="../tags/tag785.xml"/><Relationship Id="rId3" Type="http://schemas.openxmlformats.org/officeDocument/2006/relationships/tags" Target="../tags/tag784.xml"/><Relationship Id="rId2" Type="http://schemas.openxmlformats.org/officeDocument/2006/relationships/tags" Target="../tags/tag783.xml"/><Relationship Id="rId13" Type="http://schemas.openxmlformats.org/officeDocument/2006/relationships/tags" Target="../tags/tag794.xml"/><Relationship Id="rId12" Type="http://schemas.openxmlformats.org/officeDocument/2006/relationships/tags" Target="../tags/tag793.xml"/><Relationship Id="rId11" Type="http://schemas.openxmlformats.org/officeDocument/2006/relationships/tags" Target="../tags/tag792.xml"/><Relationship Id="rId10" Type="http://schemas.openxmlformats.org/officeDocument/2006/relationships/tags" Target="../tags/tag79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802.xml"/><Relationship Id="rId8" Type="http://schemas.openxmlformats.org/officeDocument/2006/relationships/tags" Target="../tags/tag801.xml"/><Relationship Id="rId7" Type="http://schemas.openxmlformats.org/officeDocument/2006/relationships/tags" Target="../tags/tag800.xml"/><Relationship Id="rId6" Type="http://schemas.openxmlformats.org/officeDocument/2006/relationships/tags" Target="../tags/tag799.xml"/><Relationship Id="rId5" Type="http://schemas.openxmlformats.org/officeDocument/2006/relationships/tags" Target="../tags/tag798.xml"/><Relationship Id="rId4" Type="http://schemas.openxmlformats.org/officeDocument/2006/relationships/tags" Target="../tags/tag797.xml"/><Relationship Id="rId3" Type="http://schemas.openxmlformats.org/officeDocument/2006/relationships/tags" Target="../tags/tag796.xml"/><Relationship Id="rId2" Type="http://schemas.openxmlformats.org/officeDocument/2006/relationships/tags" Target="../tags/tag795.xml"/><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810.xml"/><Relationship Id="rId8" Type="http://schemas.openxmlformats.org/officeDocument/2006/relationships/tags" Target="../tags/tag809.xml"/><Relationship Id="rId7" Type="http://schemas.openxmlformats.org/officeDocument/2006/relationships/tags" Target="../tags/tag808.xml"/><Relationship Id="rId6" Type="http://schemas.openxmlformats.org/officeDocument/2006/relationships/tags" Target="../tags/tag807.xml"/><Relationship Id="rId5" Type="http://schemas.openxmlformats.org/officeDocument/2006/relationships/tags" Target="../tags/tag806.xml"/><Relationship Id="rId4" Type="http://schemas.openxmlformats.org/officeDocument/2006/relationships/tags" Target="../tags/tag805.xml"/><Relationship Id="rId3" Type="http://schemas.openxmlformats.org/officeDocument/2006/relationships/tags" Target="../tags/tag804.xml"/><Relationship Id="rId2" Type="http://schemas.openxmlformats.org/officeDocument/2006/relationships/tags" Target="../tags/tag803.xml"/><Relationship Id="rId18" Type="http://schemas.openxmlformats.org/officeDocument/2006/relationships/tags" Target="../tags/tag819.xml"/><Relationship Id="rId17" Type="http://schemas.openxmlformats.org/officeDocument/2006/relationships/tags" Target="../tags/tag818.xml"/><Relationship Id="rId16" Type="http://schemas.openxmlformats.org/officeDocument/2006/relationships/tags" Target="../tags/tag817.xml"/><Relationship Id="rId15" Type="http://schemas.openxmlformats.org/officeDocument/2006/relationships/tags" Target="../tags/tag816.xml"/><Relationship Id="rId14" Type="http://schemas.openxmlformats.org/officeDocument/2006/relationships/tags" Target="../tags/tag815.xml"/><Relationship Id="rId13" Type="http://schemas.openxmlformats.org/officeDocument/2006/relationships/tags" Target="../tags/tag814.xml"/><Relationship Id="rId12" Type="http://schemas.openxmlformats.org/officeDocument/2006/relationships/tags" Target="../tags/tag813.xml"/><Relationship Id="rId11" Type="http://schemas.openxmlformats.org/officeDocument/2006/relationships/tags" Target="../tags/tag812.xml"/><Relationship Id="rId10" Type="http://schemas.openxmlformats.org/officeDocument/2006/relationships/tags" Target="../tags/tag811.xm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827.xml"/><Relationship Id="rId8" Type="http://schemas.openxmlformats.org/officeDocument/2006/relationships/tags" Target="../tags/tag826.xml"/><Relationship Id="rId7" Type="http://schemas.openxmlformats.org/officeDocument/2006/relationships/tags" Target="../tags/tag825.xml"/><Relationship Id="rId6" Type="http://schemas.openxmlformats.org/officeDocument/2006/relationships/tags" Target="../tags/tag824.xml"/><Relationship Id="rId5" Type="http://schemas.openxmlformats.org/officeDocument/2006/relationships/tags" Target="../tags/tag823.xml"/><Relationship Id="rId4" Type="http://schemas.openxmlformats.org/officeDocument/2006/relationships/tags" Target="../tags/tag822.xml"/><Relationship Id="rId3" Type="http://schemas.openxmlformats.org/officeDocument/2006/relationships/tags" Target="../tags/tag821.xml"/><Relationship Id="rId2" Type="http://schemas.openxmlformats.org/officeDocument/2006/relationships/tags" Target="../tags/tag820.xml"/><Relationship Id="rId16" Type="http://schemas.openxmlformats.org/officeDocument/2006/relationships/tags" Target="../tags/tag834.xml"/><Relationship Id="rId15" Type="http://schemas.openxmlformats.org/officeDocument/2006/relationships/tags" Target="../tags/tag833.xml"/><Relationship Id="rId14" Type="http://schemas.openxmlformats.org/officeDocument/2006/relationships/tags" Target="../tags/tag832.xml"/><Relationship Id="rId13" Type="http://schemas.openxmlformats.org/officeDocument/2006/relationships/tags" Target="../tags/tag831.xml"/><Relationship Id="rId12" Type="http://schemas.openxmlformats.org/officeDocument/2006/relationships/tags" Target="../tags/tag830.xml"/><Relationship Id="rId11" Type="http://schemas.openxmlformats.org/officeDocument/2006/relationships/tags" Target="../tags/tag829.xml"/><Relationship Id="rId10" Type="http://schemas.openxmlformats.org/officeDocument/2006/relationships/tags" Target="../tags/tag828.xm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842.xml"/><Relationship Id="rId8" Type="http://schemas.openxmlformats.org/officeDocument/2006/relationships/tags" Target="../tags/tag841.xml"/><Relationship Id="rId7" Type="http://schemas.openxmlformats.org/officeDocument/2006/relationships/tags" Target="../tags/tag840.xml"/><Relationship Id="rId6" Type="http://schemas.openxmlformats.org/officeDocument/2006/relationships/tags" Target="../tags/tag839.xml"/><Relationship Id="rId5" Type="http://schemas.openxmlformats.org/officeDocument/2006/relationships/tags" Target="../tags/tag838.xml"/><Relationship Id="rId4" Type="http://schemas.openxmlformats.org/officeDocument/2006/relationships/tags" Target="../tags/tag837.xml"/><Relationship Id="rId3" Type="http://schemas.openxmlformats.org/officeDocument/2006/relationships/tags" Target="../tags/tag836.xml"/><Relationship Id="rId21" Type="http://schemas.openxmlformats.org/officeDocument/2006/relationships/tags" Target="../tags/tag854.xml"/><Relationship Id="rId20" Type="http://schemas.openxmlformats.org/officeDocument/2006/relationships/tags" Target="../tags/tag853.xml"/><Relationship Id="rId2" Type="http://schemas.openxmlformats.org/officeDocument/2006/relationships/tags" Target="../tags/tag835.xml"/><Relationship Id="rId19" Type="http://schemas.openxmlformats.org/officeDocument/2006/relationships/tags" Target="../tags/tag852.xml"/><Relationship Id="rId18" Type="http://schemas.openxmlformats.org/officeDocument/2006/relationships/tags" Target="../tags/tag851.xml"/><Relationship Id="rId17" Type="http://schemas.openxmlformats.org/officeDocument/2006/relationships/tags" Target="../tags/tag850.xml"/><Relationship Id="rId16" Type="http://schemas.openxmlformats.org/officeDocument/2006/relationships/tags" Target="../tags/tag849.xml"/><Relationship Id="rId15" Type="http://schemas.openxmlformats.org/officeDocument/2006/relationships/tags" Target="../tags/tag848.xml"/><Relationship Id="rId14" Type="http://schemas.openxmlformats.org/officeDocument/2006/relationships/tags" Target="../tags/tag847.xml"/><Relationship Id="rId13" Type="http://schemas.openxmlformats.org/officeDocument/2006/relationships/tags" Target="../tags/tag846.xml"/><Relationship Id="rId12" Type="http://schemas.openxmlformats.org/officeDocument/2006/relationships/tags" Target="../tags/tag845.xml"/><Relationship Id="rId11" Type="http://schemas.openxmlformats.org/officeDocument/2006/relationships/tags" Target="../tags/tag844.xml"/><Relationship Id="rId10" Type="http://schemas.openxmlformats.org/officeDocument/2006/relationships/tags" Target="../tags/tag84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2.png"/><Relationship Id="rId5" Type="http://schemas.openxmlformats.org/officeDocument/2006/relationships/tags" Target="../tags/tag45.xml"/><Relationship Id="rId4" Type="http://schemas.openxmlformats.org/officeDocument/2006/relationships/image" Target="../media/image1.png"/><Relationship Id="rId3" Type="http://schemas.openxmlformats.org/officeDocument/2006/relationships/tags" Target="../tags/tag44.xml"/><Relationship Id="rId2" Type="http://schemas.openxmlformats.org/officeDocument/2006/relationships/tags" Target="../tags/tag43.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image" Target="../media/image4.png"/><Relationship Id="rId11" Type="http://schemas.openxmlformats.org/officeDocument/2006/relationships/tags" Target="../tags/tag49.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7" name="标题 6"/>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章节页_1_5">
    <p:bg>
      <p:bgRef idx="1001">
        <a:schemeClr val="bg2"/>
      </p:bgRef>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0" y="447675"/>
            <a:ext cx="12191365" cy="596265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30"/>
          <p:cNvSpPr>
            <a:spLocks noChangeAspect="1"/>
          </p:cNvSpPr>
          <p:nvPr userDrawn="1">
            <p:custDataLst>
              <p:tags r:id="rId3"/>
            </p:custDataLst>
          </p:nvPr>
        </p:nvSpPr>
        <p:spPr>
          <a:xfrm>
            <a:off x="207695" y="693000"/>
            <a:ext cx="11776611" cy="54720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850" h="8294">
                <a:moveTo>
                  <a:pt x="582" y="0"/>
                </a:moveTo>
                <a:lnTo>
                  <a:pt x="17287" y="0"/>
                </a:lnTo>
                <a:lnTo>
                  <a:pt x="17287" y="11"/>
                </a:lnTo>
                <a:cubicBezTo>
                  <a:pt x="17287" y="314"/>
                  <a:pt x="17525" y="562"/>
                  <a:pt x="17825" y="577"/>
                </a:cubicBezTo>
                <a:lnTo>
                  <a:pt x="17850" y="578"/>
                </a:lnTo>
                <a:lnTo>
                  <a:pt x="17850" y="7736"/>
                </a:lnTo>
                <a:lnTo>
                  <a:pt x="17825" y="7737"/>
                </a:lnTo>
                <a:cubicBezTo>
                  <a:pt x="17535" y="7751"/>
                  <a:pt x="17302" y="7984"/>
                  <a:pt x="17288" y="8274"/>
                </a:cubicBezTo>
                <a:lnTo>
                  <a:pt x="17287" y="8294"/>
                </a:lnTo>
                <a:lnTo>
                  <a:pt x="582" y="8294"/>
                </a:lnTo>
                <a:lnTo>
                  <a:pt x="581" y="8274"/>
                </a:lnTo>
                <a:cubicBezTo>
                  <a:pt x="566" y="7974"/>
                  <a:pt x="318" y="7736"/>
                  <a:pt x="15" y="7736"/>
                </a:cubicBezTo>
                <a:lnTo>
                  <a:pt x="0" y="7736"/>
                </a:lnTo>
                <a:lnTo>
                  <a:pt x="0" y="562"/>
                </a:lnTo>
                <a:lnTo>
                  <a:pt x="15" y="563"/>
                </a:lnTo>
                <a:cubicBezTo>
                  <a:pt x="318" y="563"/>
                  <a:pt x="566" y="325"/>
                  <a:pt x="581" y="25"/>
                </a:cubicBezTo>
                <a:lnTo>
                  <a:pt x="582" y="0"/>
                </a:lnTo>
                <a:close/>
              </a:path>
            </a:pathLst>
          </a:custGeom>
          <a:noFill/>
          <a:ln>
            <a:solidFill>
              <a:schemeClr val="accent1">
                <a:alpha val="4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圆角矩形 39"/>
          <p:cNvSpPr/>
          <p:nvPr userDrawn="1">
            <p:custDataLst>
              <p:tags r:id="rId4"/>
            </p:custDataLst>
          </p:nvPr>
        </p:nvSpPr>
        <p:spPr>
          <a:xfrm>
            <a:off x="11954885" y="2961000"/>
            <a:ext cx="57600" cy="93600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descr="5资源 2@4x-8"/>
          <p:cNvPicPr>
            <a:picLocks noChangeAspect="1"/>
          </p:cNvPicPr>
          <p:nvPr userDrawn="1">
            <p:custDataLst>
              <p:tags r:id="rId5"/>
            </p:custDataLst>
          </p:nvPr>
        </p:nvPicPr>
        <p:blipFill>
          <a:blip r:embed="rId6">
            <a:alphaModFix amt="80000"/>
          </a:blip>
          <a:srcRect b="4122"/>
          <a:stretch>
            <a:fillRect/>
          </a:stretch>
        </p:blipFill>
        <p:spPr>
          <a:xfrm>
            <a:off x="0" y="3131185"/>
            <a:ext cx="1506220" cy="3279140"/>
          </a:xfrm>
          <a:prstGeom prst="rect">
            <a:avLst/>
          </a:prstGeom>
        </p:spPr>
      </p:pic>
      <p:pic>
        <p:nvPicPr>
          <p:cNvPr id="13" name="图片 12" descr="3资源 1@4x-8"/>
          <p:cNvPicPr>
            <a:picLocks noChangeAspect="1"/>
          </p:cNvPicPr>
          <p:nvPr userDrawn="1">
            <p:custDataLst>
              <p:tags r:id="rId7"/>
            </p:custDataLst>
          </p:nvPr>
        </p:nvPicPr>
        <p:blipFill>
          <a:blip r:embed="rId8"/>
          <a:stretch>
            <a:fillRect/>
          </a:stretch>
        </p:blipFill>
        <p:spPr>
          <a:xfrm>
            <a:off x="678180" y="448725"/>
            <a:ext cx="1547336" cy="5961600"/>
          </a:xfrm>
          <a:prstGeom prst="rect">
            <a:avLst/>
          </a:prstGeom>
        </p:spPr>
      </p:pic>
      <p:pic>
        <p:nvPicPr>
          <p:cNvPr id="14" name="图片 13" descr="4资源 2@4x-8"/>
          <p:cNvPicPr>
            <a:picLocks noChangeAspect="1"/>
          </p:cNvPicPr>
          <p:nvPr userDrawn="1">
            <p:custDataLst>
              <p:tags r:id="rId9"/>
            </p:custDataLst>
          </p:nvPr>
        </p:nvPicPr>
        <p:blipFill>
          <a:blip r:embed="rId10"/>
          <a:stretch>
            <a:fillRect/>
          </a:stretch>
        </p:blipFill>
        <p:spPr>
          <a:xfrm>
            <a:off x="930502" y="1917319"/>
            <a:ext cx="3486656" cy="4493006"/>
          </a:xfrm>
          <a:prstGeom prst="rect">
            <a:avLst/>
          </a:prstGeom>
        </p:spPr>
      </p:pic>
      <p:pic>
        <p:nvPicPr>
          <p:cNvPr id="15" name="图片 14" descr="2资源 4@4x-8"/>
          <p:cNvPicPr>
            <a:picLocks noChangeAspect="1"/>
          </p:cNvPicPr>
          <p:nvPr userDrawn="1">
            <p:custDataLst>
              <p:tags r:id="rId11"/>
            </p:custDataLst>
          </p:nvPr>
        </p:nvPicPr>
        <p:blipFill>
          <a:blip r:embed="rId12">
            <a:alphaModFix amt="20000"/>
          </a:blip>
          <a:stretch>
            <a:fillRect/>
          </a:stretch>
        </p:blipFill>
        <p:spPr>
          <a:xfrm rot="5400000" flipH="1">
            <a:off x="10434003" y="22225"/>
            <a:ext cx="1332230" cy="2182495"/>
          </a:xfrm>
          <a:prstGeom prst="rect">
            <a:avLst/>
          </a:prstGeom>
        </p:spPr>
      </p:pic>
      <p:pic>
        <p:nvPicPr>
          <p:cNvPr id="16" name="图片 15" descr="5资源 1@4x-8"/>
          <p:cNvPicPr>
            <a:picLocks noChangeAspect="1"/>
          </p:cNvPicPr>
          <p:nvPr userDrawn="1">
            <p:custDataLst>
              <p:tags r:id="rId13"/>
            </p:custDataLst>
          </p:nvPr>
        </p:nvPicPr>
        <p:blipFill>
          <a:blip r:embed="rId14"/>
          <a:srcRect b="27420"/>
          <a:stretch>
            <a:fillRect/>
          </a:stretch>
        </p:blipFill>
        <p:spPr>
          <a:xfrm>
            <a:off x="795655" y="1656715"/>
            <a:ext cx="411490" cy="468000"/>
          </a:xfrm>
          <a:prstGeom prst="rect">
            <a:avLst/>
          </a:prstGeom>
        </p:spPr>
      </p:pic>
      <p:pic>
        <p:nvPicPr>
          <p:cNvPr id="17" name="图片 16" descr="6资源 1@4x-8"/>
          <p:cNvPicPr>
            <a:picLocks noChangeAspect="1"/>
          </p:cNvPicPr>
          <p:nvPr userDrawn="1">
            <p:custDataLst>
              <p:tags r:id="rId15"/>
            </p:custDataLst>
          </p:nvPr>
        </p:nvPicPr>
        <p:blipFill>
          <a:blip r:embed="rId16"/>
          <a:stretch>
            <a:fillRect/>
          </a:stretch>
        </p:blipFill>
        <p:spPr>
          <a:xfrm>
            <a:off x="0" y="4718685"/>
            <a:ext cx="851535" cy="1691640"/>
          </a:xfrm>
          <a:prstGeom prst="rect">
            <a:avLst/>
          </a:prstGeom>
        </p:spPr>
      </p:pic>
      <p:sp>
        <p:nvSpPr>
          <p:cNvPr id="7" name="日期占位符 4"/>
          <p:cNvSpPr>
            <a:spLocks noGrp="1"/>
          </p:cNvSpPr>
          <p:nvPr>
            <p:ph type="dt" sz="half" idx="16385"/>
            <p:custDataLst>
              <p:tags r:id="rId17"/>
            </p:custDataLst>
          </p:nvPr>
        </p:nvSpPr>
        <p:spPr/>
        <p:txBody>
          <a:bodyPr wrap="square">
            <a:normAutofit/>
          </a:bodyPr>
          <a:lstStyle/>
          <a:p>
            <a:fld id="{5592522B-0F24-4480-B9DD-A9474A6880D6}" type="datetimeFigureOut">
              <a:rPr lang="zh-CN" altLang="en-US" smtClean="0"/>
            </a:fld>
            <a:endParaRPr lang="zh-CN" altLang="en-US"/>
          </a:p>
        </p:txBody>
      </p:sp>
      <p:sp>
        <p:nvSpPr>
          <p:cNvPr id="18" name="页脚占位符 5"/>
          <p:cNvSpPr>
            <a:spLocks noGrp="1"/>
          </p:cNvSpPr>
          <p:nvPr>
            <p:ph type="ftr" sz="quarter" idx="16386"/>
            <p:custDataLst>
              <p:tags r:id="rId18"/>
            </p:custDataLst>
          </p:nvPr>
        </p:nvSpPr>
        <p:spPr/>
        <p:txBody>
          <a:bodyPr/>
          <a:lstStyle/>
          <a:p>
            <a:endParaRPr lang="zh-CN" altLang="en-US"/>
          </a:p>
        </p:txBody>
      </p:sp>
      <p:sp>
        <p:nvSpPr>
          <p:cNvPr id="19" name="灯片编号占位符 6"/>
          <p:cNvSpPr>
            <a:spLocks noGrp="1"/>
          </p:cNvSpPr>
          <p:nvPr>
            <p:ph type="sldNum" sz="quarter" idx="16387"/>
            <p:custDataLst>
              <p:tags r:id="rId19"/>
            </p:custDataLst>
          </p:nvPr>
        </p:nvSpPr>
        <p:spPr/>
        <p:txBody>
          <a:bodyPr wrap="square">
            <a:normAutofit/>
          </a:bodyPr>
          <a:lstStyle/>
          <a:p>
            <a:fld id="{BE5F26B5-172A-4DC2-B0B7-181CFC56B87C}" type="slidenum">
              <a:rPr lang="zh-CN" altLang="en-US" smtClean="0"/>
            </a:fld>
            <a:endParaRPr lang="zh-CN" altLang="en-US"/>
          </a:p>
        </p:txBody>
      </p:sp>
      <p:sp>
        <p:nvSpPr>
          <p:cNvPr id="6" name="标题 1"/>
          <p:cNvSpPr>
            <a:spLocks noGrp="1"/>
          </p:cNvSpPr>
          <p:nvPr>
            <p:ph type="title" idx="16388" hasCustomPrompt="1"/>
            <p:custDataLst>
              <p:tags r:id="rId20"/>
            </p:custDataLst>
          </p:nvPr>
        </p:nvSpPr>
        <p:spPr>
          <a:xfrm>
            <a:off x="4823883" y="3530600"/>
            <a:ext cx="6352117" cy="1524000"/>
          </a:xfrm>
          <a:effectLst>
            <a:outerShdw dist="63500" dir="5400000" algn="ctr" rotWithShape="0">
              <a:schemeClr val="accent1">
                <a:lumMod val="50000"/>
                <a:alpha val="5000"/>
              </a:schemeClr>
            </a:outerShdw>
          </a:effectLst>
        </p:spPr>
        <p:txBody>
          <a:bodyPr vert="horz" wrap="square" lIns="0" tIns="0" rIns="0" bIns="0" anchor="t">
            <a:normAutofit/>
          </a:bodyPr>
          <a:lstStyle>
            <a:lvl1pPr marL="0" indent="0" algn="r">
              <a:lnSpc>
                <a:spcPct val="100000"/>
              </a:lnSpc>
              <a:spcBef>
                <a:spcPct val="0"/>
              </a:spcBef>
              <a:spcAft>
                <a:spcPct val="0"/>
              </a:spcAft>
              <a:buNone/>
              <a:defRPr sz="4800" b="0" spc="0" baseline="0">
                <a:solidFill>
                  <a:srgbClr val="262626"/>
                </a:solidFill>
              </a:defRPr>
            </a:lvl1pPr>
          </a:lstStyle>
          <a:p>
            <a:r>
              <a:rPr lang="zh-CN" altLang="en-US" dirty="0"/>
              <a:t>单击此处添加章节标题</a:t>
            </a:r>
            <a:endParaRPr lang="zh-CN" altLang="en-US" dirty="0"/>
          </a:p>
        </p:txBody>
      </p:sp>
      <p:sp>
        <p:nvSpPr>
          <p:cNvPr id="8" name="节编号 3"/>
          <p:cNvSpPr>
            <a:spLocks noGrp="1"/>
          </p:cNvSpPr>
          <p:nvPr>
            <p:ph type="body" sz="quarter" idx="16389" hasCustomPrompt="1"/>
            <p:custDataLst>
              <p:tags r:id="rId21"/>
            </p:custDataLst>
          </p:nvPr>
        </p:nvSpPr>
        <p:spPr>
          <a:xfrm>
            <a:off x="9648825" y="1905000"/>
            <a:ext cx="1527175" cy="1524000"/>
          </a:xfrm>
        </p:spPr>
        <p:txBody>
          <a:bodyPr vert="horz" wrap="none" lIns="0" tIns="0" rIns="0" bIns="0" anchor="ctr">
            <a:normAutofit/>
          </a:bodyPr>
          <a:lstStyle>
            <a:lvl1pPr marL="0" indent="0" algn="r">
              <a:lnSpc>
                <a:spcPct val="109000"/>
              </a:lnSpc>
              <a:spcBef>
                <a:spcPct val="0"/>
              </a:spcBef>
              <a:spcAft>
                <a:spcPct val="0"/>
              </a:spcAft>
              <a:buNone/>
              <a:defRPr sz="7200" b="1" spc="0">
                <a:solidFill>
                  <a:schemeClr val="accent1">
                    <a:lumMod val="50000"/>
                    <a:alpha val="80000"/>
                  </a:schemeClr>
                </a:solidFill>
              </a:defRPr>
            </a:lvl1pPr>
          </a:lstStyle>
          <a:p>
            <a:pPr lvl="0"/>
            <a:r>
              <a:rPr lang="zh-CN" altLang="en-US" dirty="0"/>
              <a:t>01</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束页_1_5">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flipH="1">
            <a:off x="0" y="447675"/>
            <a:ext cx="12190730" cy="596265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2资源 2@4x-8"/>
          <p:cNvPicPr>
            <a:picLocks noChangeAspect="1"/>
          </p:cNvPicPr>
          <p:nvPr userDrawn="1">
            <p:custDataLst>
              <p:tags r:id="rId3"/>
            </p:custDataLst>
          </p:nvPr>
        </p:nvPicPr>
        <p:blipFill>
          <a:blip r:embed="rId4">
            <a:alphaModFix amt="70000"/>
          </a:blip>
          <a:stretch>
            <a:fillRect/>
          </a:stretch>
        </p:blipFill>
        <p:spPr>
          <a:xfrm>
            <a:off x="3569310" y="2636809"/>
            <a:ext cx="1153740" cy="1216800"/>
          </a:xfrm>
          <a:prstGeom prst="rect">
            <a:avLst/>
          </a:prstGeom>
        </p:spPr>
      </p:pic>
      <p:pic>
        <p:nvPicPr>
          <p:cNvPr id="11" name="图片 10" descr="1资源 2@4x-8"/>
          <p:cNvPicPr>
            <a:picLocks noChangeAspect="1"/>
          </p:cNvPicPr>
          <p:nvPr userDrawn="1">
            <p:custDataLst>
              <p:tags r:id="rId5"/>
            </p:custDataLst>
          </p:nvPr>
        </p:nvPicPr>
        <p:blipFill>
          <a:blip r:embed="rId6"/>
          <a:stretch>
            <a:fillRect/>
          </a:stretch>
        </p:blipFill>
        <p:spPr>
          <a:xfrm>
            <a:off x="1905" y="1684972"/>
            <a:ext cx="4129670" cy="4725353"/>
          </a:xfrm>
          <a:prstGeom prst="rect">
            <a:avLst/>
          </a:prstGeom>
        </p:spPr>
      </p:pic>
      <p:sp>
        <p:nvSpPr>
          <p:cNvPr id="12" name="任意多边形 30"/>
          <p:cNvSpPr>
            <a:spLocks noChangeAspect="1"/>
          </p:cNvSpPr>
          <p:nvPr userDrawn="1">
            <p:custDataLst>
              <p:tags r:id="rId7"/>
            </p:custDataLst>
          </p:nvPr>
        </p:nvSpPr>
        <p:spPr>
          <a:xfrm flipH="1">
            <a:off x="207010" y="692785"/>
            <a:ext cx="11776710" cy="547179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850" h="8294">
                <a:moveTo>
                  <a:pt x="582" y="0"/>
                </a:moveTo>
                <a:lnTo>
                  <a:pt x="17287" y="0"/>
                </a:lnTo>
                <a:lnTo>
                  <a:pt x="17287" y="11"/>
                </a:lnTo>
                <a:cubicBezTo>
                  <a:pt x="17287" y="314"/>
                  <a:pt x="17525" y="562"/>
                  <a:pt x="17825" y="577"/>
                </a:cubicBezTo>
                <a:lnTo>
                  <a:pt x="17850" y="578"/>
                </a:lnTo>
                <a:lnTo>
                  <a:pt x="17850" y="7736"/>
                </a:lnTo>
                <a:lnTo>
                  <a:pt x="17825" y="7737"/>
                </a:lnTo>
                <a:cubicBezTo>
                  <a:pt x="17535" y="7751"/>
                  <a:pt x="17302" y="7984"/>
                  <a:pt x="17288" y="8274"/>
                </a:cubicBezTo>
                <a:lnTo>
                  <a:pt x="17287" y="8294"/>
                </a:lnTo>
                <a:lnTo>
                  <a:pt x="582" y="8294"/>
                </a:lnTo>
                <a:lnTo>
                  <a:pt x="581" y="8274"/>
                </a:lnTo>
                <a:cubicBezTo>
                  <a:pt x="566" y="7974"/>
                  <a:pt x="318" y="7736"/>
                  <a:pt x="15" y="7736"/>
                </a:cubicBezTo>
                <a:lnTo>
                  <a:pt x="0" y="7736"/>
                </a:lnTo>
                <a:lnTo>
                  <a:pt x="0" y="562"/>
                </a:lnTo>
                <a:lnTo>
                  <a:pt x="15" y="563"/>
                </a:lnTo>
                <a:cubicBezTo>
                  <a:pt x="318" y="563"/>
                  <a:pt x="566" y="325"/>
                  <a:pt x="581" y="25"/>
                </a:cubicBezTo>
                <a:lnTo>
                  <a:pt x="582" y="0"/>
                </a:lnTo>
                <a:close/>
              </a:path>
            </a:pathLst>
          </a:custGeom>
          <a:noFill/>
          <a:ln>
            <a:solidFill>
              <a:schemeClr val="accent1">
                <a:alpha val="4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圆角矩形 39"/>
          <p:cNvSpPr/>
          <p:nvPr userDrawn="1">
            <p:custDataLst>
              <p:tags r:id="rId8"/>
            </p:custDataLst>
          </p:nvPr>
        </p:nvSpPr>
        <p:spPr>
          <a:xfrm flipH="1">
            <a:off x="11955145" y="3015615"/>
            <a:ext cx="57785" cy="93599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2资源 4@4x-8"/>
          <p:cNvPicPr>
            <a:picLocks noChangeAspect="1"/>
          </p:cNvPicPr>
          <p:nvPr userDrawn="1">
            <p:custDataLst>
              <p:tags r:id="rId9"/>
            </p:custDataLst>
          </p:nvPr>
        </p:nvPicPr>
        <p:blipFill>
          <a:blip r:embed="rId10">
            <a:alphaModFix amt="20000"/>
          </a:blip>
          <a:stretch>
            <a:fillRect/>
          </a:stretch>
        </p:blipFill>
        <p:spPr>
          <a:xfrm rot="5400000" flipH="1">
            <a:off x="10433368" y="22225"/>
            <a:ext cx="1332230" cy="2182495"/>
          </a:xfrm>
          <a:prstGeom prst="rect">
            <a:avLst/>
          </a:prstGeom>
        </p:spPr>
      </p:pic>
      <p:pic>
        <p:nvPicPr>
          <p:cNvPr id="21" name="图片 20" descr="5资源 1@4x-8"/>
          <p:cNvPicPr>
            <a:picLocks noChangeAspect="1"/>
          </p:cNvPicPr>
          <p:nvPr userDrawn="1">
            <p:custDataLst>
              <p:tags r:id="rId11"/>
            </p:custDataLst>
          </p:nvPr>
        </p:nvPicPr>
        <p:blipFill>
          <a:blip r:embed="rId12"/>
          <a:srcRect b="27420"/>
          <a:stretch>
            <a:fillRect/>
          </a:stretch>
        </p:blipFill>
        <p:spPr>
          <a:xfrm>
            <a:off x="1063625" y="1729740"/>
            <a:ext cx="411490" cy="468000"/>
          </a:xfrm>
          <a:prstGeom prst="rect">
            <a:avLst/>
          </a:prstGeom>
        </p:spPr>
      </p:pic>
      <p:sp>
        <p:nvSpPr>
          <p:cNvPr id="7" name="日期占位符 3"/>
          <p:cNvSpPr>
            <a:spLocks noGrp="1"/>
          </p:cNvSpPr>
          <p:nvPr>
            <p:ph type="dt" sz="half" idx="16385"/>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6386"/>
            <p:custDataLst>
              <p:tags r:id="rId14"/>
            </p:custDataLst>
          </p:nvPr>
        </p:nvSpPr>
        <p:spPr/>
        <p:txBody>
          <a:bodyPr/>
          <a:lstStyle/>
          <a:p>
            <a:endParaRPr lang="zh-CN" altLang="en-US"/>
          </a:p>
        </p:txBody>
      </p:sp>
      <p:sp>
        <p:nvSpPr>
          <p:cNvPr id="14" name="灯片编号占位符 5"/>
          <p:cNvSpPr>
            <a:spLocks noGrp="1"/>
          </p:cNvSpPr>
          <p:nvPr>
            <p:ph type="sldNum" sz="quarter" idx="16387"/>
            <p:custDataLst>
              <p:tags r:id="rId1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0" name="Subtitle 19"/>
          <p:cNvSpPr>
            <a:spLocks noGrp="1"/>
          </p:cNvSpPr>
          <p:nvPr>
            <p:ph type="body" idx="16389" hasCustomPrompt="1"/>
            <p:custDataLst>
              <p:tags r:id="rId16"/>
            </p:custDataLst>
          </p:nvPr>
        </p:nvSpPr>
        <p:spPr>
          <a:xfrm>
            <a:off x="5726642" y="2667000"/>
            <a:ext cx="5449358" cy="457200"/>
          </a:xfrm>
          <a:noFill/>
        </p:spPr>
        <p:txBody>
          <a:bodyPr vert="horz" lIns="0" tIns="0" rIns="0" bIns="0" anchor="t">
            <a:normAutofit/>
          </a:bodyPr>
          <a:lstStyle>
            <a:lvl1pPr marL="0" indent="0" algn="r">
              <a:lnSpc>
                <a:spcPct val="125000"/>
              </a:lnSpc>
              <a:spcBef>
                <a:spcPct val="0"/>
              </a:spcBef>
              <a:spcAft>
                <a:spcPct val="0"/>
              </a:spcAft>
              <a:buNone/>
              <a:defRPr sz="2400" b="0" spc="0">
                <a:solidFill>
                  <a:srgbClr val="26262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endParaRPr lang="zh-CN" altLang="en-US"/>
          </a:p>
        </p:txBody>
      </p:sp>
      <p:sp>
        <p:nvSpPr>
          <p:cNvPr id="6" name="标题 1"/>
          <p:cNvSpPr>
            <a:spLocks noGrp="1"/>
          </p:cNvSpPr>
          <p:nvPr>
            <p:ph type="ctrTitle" idx="16388" hasCustomPrompt="1"/>
            <p:custDataLst>
              <p:tags r:id="rId17"/>
            </p:custDataLst>
          </p:nvPr>
        </p:nvSpPr>
        <p:spPr>
          <a:xfrm>
            <a:off x="5724878" y="3175000"/>
            <a:ext cx="5451122" cy="1016000"/>
          </a:xfrm>
          <a:effectLst>
            <a:outerShdw dist="63500" dir="5400000" algn="ctr" rotWithShape="0">
              <a:schemeClr val="accent1">
                <a:lumMod val="50000"/>
                <a:alpha val="5000"/>
              </a:schemeClr>
            </a:outerShdw>
          </a:effectLst>
        </p:spPr>
        <p:txBody>
          <a:bodyPr vert="horz" wrap="square" lIns="0" tIns="0" rIns="0" bIns="0" anchor="t">
            <a:normAutofit/>
          </a:bodyPr>
          <a:lstStyle>
            <a:lvl1pPr marL="0" indent="0" algn="r">
              <a:lnSpc>
                <a:spcPct val="100000"/>
              </a:lnSpc>
              <a:spcBef>
                <a:spcPct val="0"/>
              </a:spcBef>
              <a:spcAft>
                <a:spcPct val="0"/>
              </a:spcAft>
              <a:buNone/>
              <a:defRPr sz="6400" b="1" spc="0" baseline="0">
                <a:solidFill>
                  <a:srgbClr val="262626"/>
                </a:solidFill>
              </a:defRPr>
            </a:lvl1pPr>
          </a:lstStyle>
          <a:p>
            <a:r>
              <a:rPr lang="zh-CN" altLang="en-US" dirty="0"/>
              <a:t>谢谢观看</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1-5-4">
    <p:bg>
      <p:bgRef idx="1001">
        <a:schemeClr val="bg2"/>
      </p:bgRef>
    </p:bg>
    <p:spTree>
      <p:nvGrpSpPr>
        <p:cNvPr id="1" name=""/>
        <p:cNvGrpSpPr/>
        <p:nvPr/>
      </p:nvGrpSpPr>
      <p:grpSpPr>
        <a:xfrm>
          <a:off x="0" y="0"/>
          <a:ext cx="0" cy="0"/>
          <a:chOff x="0" y="0"/>
          <a:chExt cx="0" cy="0"/>
        </a:xfrm>
      </p:grpSpPr>
      <p:sp>
        <p:nvSpPr>
          <p:cNvPr id="7" name="日期占位符 3"/>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3"/>
            </p:custDataLst>
          </p:nvPr>
        </p:nvSpPr>
        <p:spPr/>
        <p:txBody>
          <a:bodyPr/>
          <a:lstStyle/>
          <a:p>
            <a:endParaRPr lang="zh-CN" altLang="en-US"/>
          </a:p>
        </p:txBody>
      </p:sp>
      <p:sp>
        <p:nvSpPr>
          <p:cNvPr id="9" name="灯片编号占位符 5"/>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Subtitle 10"/>
          <p:cNvSpPr>
            <a:spLocks noGrp="1"/>
          </p:cNvSpPr>
          <p:nvPr>
            <p:ph type="subTitle" idx="17826305"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Title 11"/>
          <p:cNvSpPr>
            <a:spLocks noGrp="1"/>
          </p:cNvSpPr>
          <p:nvPr>
            <p:ph type="ctrTitle" idx="17826049"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Text Placeholder 12"/>
          <p:cNvSpPr>
            <a:spLocks noGrp="1"/>
          </p:cNvSpPr>
          <p:nvPr>
            <p:ph type="body" idx="319883777"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319883522"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Text Placeholder 14"/>
          <p:cNvSpPr>
            <a:spLocks noGrp="1"/>
          </p:cNvSpPr>
          <p:nvPr>
            <p:ph type="body" idx="5144601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Text Placeholder 15"/>
          <p:cNvSpPr>
            <a:spLocks noGrp="1"/>
          </p:cNvSpPr>
          <p:nvPr>
            <p:ph type="body" idx="319949313"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319949058"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Text Placeholder 17"/>
          <p:cNvSpPr>
            <a:spLocks noGrp="1"/>
          </p:cNvSpPr>
          <p:nvPr>
            <p:ph type="body" idx="51511553"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Text Placeholder 18"/>
          <p:cNvSpPr>
            <a:spLocks noGrp="1"/>
          </p:cNvSpPr>
          <p:nvPr>
            <p:ph type="body" idx="320014849"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320014594"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Text Placeholder 20"/>
          <p:cNvSpPr>
            <a:spLocks noGrp="1"/>
          </p:cNvSpPr>
          <p:nvPr>
            <p:ph type="body" idx="51577089"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Text Placeholder 21"/>
          <p:cNvSpPr>
            <a:spLocks noGrp="1"/>
          </p:cNvSpPr>
          <p:nvPr>
            <p:ph type="body" idx="320080385" hasCustomPrompt="1"/>
            <p:custDataLst>
              <p:tags r:id="rId16"/>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320080130" hasCustomPrompt="1"/>
            <p:custDataLst>
              <p:tags r:id="rId17"/>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Text Placeholder 23"/>
          <p:cNvSpPr>
            <a:spLocks noGrp="1"/>
          </p:cNvSpPr>
          <p:nvPr>
            <p:ph type="body" idx="51642625" hasCustomPrompt="1"/>
            <p:custDataLst>
              <p:tags r:id="rId18"/>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1-5_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副标题 10"/>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标题 11"/>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文本占位符 12"/>
          <p:cNvSpPr>
            <a:spLocks noGrp="1"/>
          </p:cNvSpPr>
          <p:nvPr>
            <p:ph type="body" idx="16388" hasCustomPrompt="1"/>
            <p:custDataLst>
              <p:tags r:id="rId7"/>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16389" hasCustomPrompt="1"/>
            <p:custDataLst>
              <p:tags r:id="rId8"/>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8_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21971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27559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914400" y="47117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914400" y="52705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63_8">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0038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0" hasCustomPrompt="1"/>
            <p:custDataLst>
              <p:tags r:id="rId6"/>
            </p:custDataLst>
          </p:nvPr>
        </p:nvSpPr>
        <p:spPr>
          <a:xfrm>
            <a:off x="609600" y="609600"/>
            <a:ext cx="10972800" cy="3860800"/>
          </a:xfrm>
          <a:custGeom>
            <a:avLst/>
            <a:gdLst>
              <a:gd name="connisteX0" fmla="*/ 0 w 10972800"/>
              <a:gd name="connsiteY0" fmla="*/ 203200 h 3860800"/>
              <a:gd name="connisteX1" fmla="*/ 203200 w 10972800"/>
              <a:gd name="connsiteY1" fmla="*/ 0 h 3860800"/>
              <a:gd name="connisteX2" fmla="*/ 10769600 w 10972800"/>
              <a:gd name="connsiteY2" fmla="*/ 0 h 3860800"/>
              <a:gd name="connisteX3" fmla="*/ 10972800 w 10972800"/>
              <a:gd name="connsiteY3" fmla="*/ 203200 h 3860800"/>
              <a:gd name="connisteX4" fmla="*/ 10972800 w 10972800"/>
              <a:gd name="connsiteY4" fmla="*/ 3657600 h 3860800"/>
              <a:gd name="connisteX5" fmla="*/ 10769600 w 10972800"/>
              <a:gd name="connsiteY5" fmla="*/ 3860800 h 3860800"/>
              <a:gd name="connisteX6" fmla="*/ 203200 w 10972800"/>
              <a:gd name="connsiteY6" fmla="*/ 3860800 h 3860800"/>
              <a:gd name="connisteX7" fmla="*/ 0 w 10972800"/>
              <a:gd name="connsiteY7" fmla="*/ 3657600 h 3860800"/>
              <a:gd name="connisteX8" fmla="*/ 0 w 10972800"/>
              <a:gd name="connsiteY8" fmla="*/ 203200 h 386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860800">
                <a:moveTo>
                  <a:pt x="0" y="203200"/>
                </a:moveTo>
                <a:cubicBezTo>
                  <a:pt x="0" y="90976"/>
                  <a:pt x="90976" y="0"/>
                  <a:pt x="203200" y="0"/>
                </a:cubicBezTo>
                <a:lnTo>
                  <a:pt x="10769600" y="0"/>
                </a:lnTo>
                <a:cubicBezTo>
                  <a:pt x="10881824" y="0"/>
                  <a:pt x="10972800" y="90976"/>
                  <a:pt x="10972800" y="203200"/>
                </a:cubicBezTo>
                <a:lnTo>
                  <a:pt x="10972800" y="3657600"/>
                </a:lnTo>
                <a:cubicBezTo>
                  <a:pt x="10972800" y="3769824"/>
                  <a:pt x="10881824" y="3860800"/>
                  <a:pt x="10769600" y="3860800"/>
                </a:cubicBezTo>
                <a:lnTo>
                  <a:pt x="203200" y="3860800"/>
                </a:lnTo>
                <a:cubicBezTo>
                  <a:pt x="90976" y="3860800"/>
                  <a:pt x="0" y="3769824"/>
                  <a:pt x="0" y="3657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4648200" y="5080000"/>
            <a:ext cx="3162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4648200" y="5638800"/>
            <a:ext cx="31623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8420100" y="5080000"/>
            <a:ext cx="3162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8420100" y="5638800"/>
            <a:ext cx="31623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51_5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35306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4" hasCustomPrompt="1"/>
            <p:custDataLst>
              <p:tags r:id="rId6"/>
            </p:custDataLst>
          </p:nvPr>
        </p:nvSpPr>
        <p:spPr>
          <a:xfrm>
            <a:off x="609600" y="609600"/>
            <a:ext cx="10972800" cy="2387600"/>
          </a:xfrm>
          <a:custGeom>
            <a:avLst/>
            <a:gdLst>
              <a:gd name="connisteX0" fmla="*/ 0 w 10972800"/>
              <a:gd name="connsiteY0" fmla="*/ 203200 h 2387600"/>
              <a:gd name="connisteX1" fmla="*/ 203200 w 10972800"/>
              <a:gd name="connsiteY1" fmla="*/ 0 h 2387600"/>
              <a:gd name="connisteX2" fmla="*/ 10769600 w 10972800"/>
              <a:gd name="connsiteY2" fmla="*/ 0 h 2387600"/>
              <a:gd name="connisteX3" fmla="*/ 10972800 w 10972800"/>
              <a:gd name="connsiteY3" fmla="*/ 203200 h 2387600"/>
              <a:gd name="connisteX4" fmla="*/ 10972800 w 10972800"/>
              <a:gd name="connsiteY4" fmla="*/ 2184400 h 2387600"/>
              <a:gd name="connisteX5" fmla="*/ 10769600 w 10972800"/>
              <a:gd name="connsiteY5" fmla="*/ 2387600 h 2387600"/>
              <a:gd name="connisteX6" fmla="*/ 203200 w 10972800"/>
              <a:gd name="connsiteY6" fmla="*/ 2387600 h 2387600"/>
              <a:gd name="connisteX7" fmla="*/ 0 w 10972800"/>
              <a:gd name="connsiteY7" fmla="*/ 2184400 h 2387600"/>
              <a:gd name="connisteX8" fmla="*/ 0 w 10972800"/>
              <a:gd name="connsiteY8"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387600">
                <a:moveTo>
                  <a:pt x="0" y="203200"/>
                </a:moveTo>
                <a:cubicBezTo>
                  <a:pt x="0" y="90976"/>
                  <a:pt x="90976" y="0"/>
                  <a:pt x="203200" y="0"/>
                </a:cubicBezTo>
                <a:lnTo>
                  <a:pt x="10769600" y="0"/>
                </a:lnTo>
                <a:cubicBezTo>
                  <a:pt x="10881824" y="0"/>
                  <a:pt x="10972800" y="90976"/>
                  <a:pt x="10972800" y="203200"/>
                </a:cubicBezTo>
                <a:lnTo>
                  <a:pt x="10972800" y="2184400"/>
                </a:lnTo>
                <a:cubicBezTo>
                  <a:pt x="10972800" y="2296624"/>
                  <a:pt x="10881824" y="2387600"/>
                  <a:pt x="10769600" y="2387600"/>
                </a:cubicBezTo>
                <a:lnTo>
                  <a:pt x="203200" y="2387600"/>
                </a:lnTo>
                <a:cubicBezTo>
                  <a:pt x="90976" y="2387600"/>
                  <a:pt x="0" y="2296624"/>
                  <a:pt x="0" y="2184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5" hasCustomPrompt="1"/>
            <p:custDataLst>
              <p:tags r:id="rId7"/>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7" hasCustomPrompt="1"/>
            <p:custDataLst>
              <p:tags r:id="rId9"/>
            </p:custDataLst>
          </p:nvPr>
        </p:nvSpPr>
        <p:spPr>
          <a:xfrm>
            <a:off x="7620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35052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36576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89" hasCustomPrompt="1"/>
            <p:custDataLst>
              <p:tags r:id="rId12"/>
            </p:custDataLst>
          </p:nvPr>
        </p:nvSpPr>
        <p:spPr>
          <a:xfrm>
            <a:off x="36576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7" hasCustomPrompt="1"/>
            <p:custDataLst>
              <p:tags r:id="rId13"/>
            </p:custDataLst>
          </p:nvPr>
        </p:nvSpPr>
        <p:spPr>
          <a:xfrm>
            <a:off x="64008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0" hasCustomPrompt="1"/>
            <p:custDataLst>
              <p:tags r:id="rId14"/>
            </p:custDataLst>
          </p:nvPr>
        </p:nvSpPr>
        <p:spPr>
          <a:xfrm>
            <a:off x="65532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1" name="文本占位符 20"/>
          <p:cNvSpPr>
            <a:spLocks noGrp="1"/>
          </p:cNvSpPr>
          <p:nvPr>
            <p:ph type="body" idx="16391" hasCustomPrompt="1"/>
            <p:custDataLst>
              <p:tags r:id="rId15"/>
            </p:custDataLst>
          </p:nvPr>
        </p:nvSpPr>
        <p:spPr>
          <a:xfrm>
            <a:off x="65532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2" name="装饰  1"/>
          <p:cNvSpPr>
            <a:spLocks noGrp="1"/>
          </p:cNvSpPr>
          <p:nvPr>
            <p:ph type="body" idx="16398" hasCustomPrompt="1"/>
            <p:custDataLst>
              <p:tags r:id="rId16"/>
            </p:custDataLst>
          </p:nvPr>
        </p:nvSpPr>
        <p:spPr>
          <a:xfrm>
            <a:off x="92964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3" name="文本占位符 22"/>
          <p:cNvSpPr>
            <a:spLocks noGrp="1"/>
          </p:cNvSpPr>
          <p:nvPr>
            <p:ph type="body" idx="16392" hasCustomPrompt="1"/>
            <p:custDataLst>
              <p:tags r:id="rId17"/>
            </p:custDataLst>
          </p:nvPr>
        </p:nvSpPr>
        <p:spPr>
          <a:xfrm>
            <a:off x="94488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4" name="文本占位符 23"/>
          <p:cNvSpPr>
            <a:spLocks noGrp="1"/>
          </p:cNvSpPr>
          <p:nvPr>
            <p:ph type="body" idx="16393" hasCustomPrompt="1"/>
            <p:custDataLst>
              <p:tags r:id="rId18"/>
            </p:custDataLst>
          </p:nvPr>
        </p:nvSpPr>
        <p:spPr>
          <a:xfrm>
            <a:off x="94488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34_3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4" hasCustomPrompt="1"/>
            <p:custDataLst>
              <p:tags r:id="rId6"/>
            </p:custDataLst>
          </p:nvPr>
        </p:nvSpPr>
        <p:spPr>
          <a:xfrm>
            <a:off x="609600" y="2438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2082800" y="24892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2082800" y="29972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5" hasCustomPrompt="1"/>
            <p:custDataLst>
              <p:tags r:id="rId9"/>
            </p:custDataLst>
          </p:nvPr>
        </p:nvSpPr>
        <p:spPr>
          <a:xfrm>
            <a:off x="6324600" y="2438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7797800" y="24892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7797800" y="29972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图片占位符 17"/>
          <p:cNvSpPr>
            <a:spLocks noGrp="1"/>
          </p:cNvSpPr>
          <p:nvPr>
            <p:ph type="pic" idx="16396" hasCustomPrompt="1"/>
            <p:custDataLst>
              <p:tags r:id="rId12"/>
            </p:custDataLst>
          </p:nvPr>
        </p:nvSpPr>
        <p:spPr>
          <a:xfrm>
            <a:off x="609600" y="4114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90" hasCustomPrompt="1"/>
            <p:custDataLst>
              <p:tags r:id="rId13"/>
            </p:custDataLst>
          </p:nvPr>
        </p:nvSpPr>
        <p:spPr>
          <a:xfrm>
            <a:off x="2082800" y="41656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2082800" y="46736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图片占位符 20"/>
          <p:cNvSpPr>
            <a:spLocks noGrp="1"/>
          </p:cNvSpPr>
          <p:nvPr>
            <p:ph type="pic" idx="16397" hasCustomPrompt="1"/>
            <p:custDataLst>
              <p:tags r:id="rId15"/>
            </p:custDataLst>
          </p:nvPr>
        </p:nvSpPr>
        <p:spPr>
          <a:xfrm>
            <a:off x="6324600" y="4114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2" hasCustomPrompt="1"/>
            <p:custDataLst>
              <p:tags r:id="rId16"/>
            </p:custDataLst>
          </p:nvPr>
        </p:nvSpPr>
        <p:spPr>
          <a:xfrm>
            <a:off x="7797800" y="41656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3" hasCustomPrompt="1"/>
            <p:custDataLst>
              <p:tags r:id="rId17"/>
            </p:custDataLst>
          </p:nvPr>
        </p:nvSpPr>
        <p:spPr>
          <a:xfrm>
            <a:off x="7797800" y="46736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59_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2794000"/>
            <a:ext cx="10972800" cy="34544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1524000"/>
            <a:ext cx="50800" cy="812800"/>
          </a:xfrm>
          <a:custGeom>
            <a:avLst/>
            <a:gdLst>
              <a:gd name="connisteX0" fmla="*/ 0 w 50800"/>
              <a:gd name="connsiteY0" fmla="*/ 25400 h 812800"/>
              <a:gd name="connisteX1" fmla="*/ 25400 w 50800"/>
              <a:gd name="connsiteY1" fmla="*/ 0 h 812800"/>
              <a:gd name="connisteX2" fmla="*/ 25400 w 50800"/>
              <a:gd name="connsiteY2" fmla="*/ 0 h 812800"/>
              <a:gd name="connisteX3" fmla="*/ 50800 w 50800"/>
              <a:gd name="connsiteY3" fmla="*/ 25400 h 812800"/>
              <a:gd name="connisteX4" fmla="*/ 50800 w 50800"/>
              <a:gd name="connsiteY4" fmla="*/ 787400 h 812800"/>
              <a:gd name="connisteX5" fmla="*/ 25400 w 50800"/>
              <a:gd name="connsiteY5" fmla="*/ 812800 h 812800"/>
              <a:gd name="connisteX6" fmla="*/ 25400 w 50800"/>
              <a:gd name="connsiteY6" fmla="*/ 812800 h 812800"/>
              <a:gd name="connisteX7" fmla="*/ 0 w 50800"/>
              <a:gd name="connsiteY7" fmla="*/ 787400 h 812800"/>
              <a:gd name="connisteX8" fmla="*/ 0 w 50800"/>
              <a:gd name="connsiteY8" fmla="*/ 254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812800">
                <a:moveTo>
                  <a:pt x="0" y="25400"/>
                </a:moveTo>
                <a:cubicBezTo>
                  <a:pt x="0" y="11372"/>
                  <a:pt x="11372" y="0"/>
                  <a:pt x="25400" y="0"/>
                </a:cubicBezTo>
                <a:lnTo>
                  <a:pt x="25400" y="0"/>
                </a:lnTo>
                <a:cubicBezTo>
                  <a:pt x="39428" y="0"/>
                  <a:pt x="50800" y="11372"/>
                  <a:pt x="50800" y="25400"/>
                </a:cubicBezTo>
                <a:lnTo>
                  <a:pt x="50800" y="787400"/>
                </a:lnTo>
                <a:cubicBezTo>
                  <a:pt x="50800" y="801428"/>
                  <a:pt x="39428" y="812800"/>
                  <a:pt x="25400" y="812800"/>
                </a:cubicBezTo>
                <a:lnTo>
                  <a:pt x="25400" y="812800"/>
                </a:lnTo>
                <a:cubicBezTo>
                  <a:pt x="11372" y="812800"/>
                  <a:pt x="0" y="801428"/>
                  <a:pt x="0" y="787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1524000"/>
            <a:ext cx="1082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2032000"/>
            <a:ext cx="108204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5_2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4" hasCustomPrompt="1"/>
            <p:custDataLst>
              <p:tags r:id="rId7"/>
            </p:custDataLst>
          </p:nvPr>
        </p:nvSpPr>
        <p:spPr>
          <a:xfrm>
            <a:off x="4648200" y="6096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5" hasCustomPrompt="1"/>
            <p:custDataLst>
              <p:tags r:id="rId8"/>
            </p:custDataLst>
          </p:nvPr>
        </p:nvSpPr>
        <p:spPr>
          <a:xfrm>
            <a:off x="4953000" y="1041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图片占位符 14"/>
          <p:cNvSpPr>
            <a:spLocks noGrp="1"/>
          </p:cNvSpPr>
          <p:nvPr>
            <p:ph type="pic" idx="16393" hasCustomPrompt="1"/>
            <p:custDataLst>
              <p:tags r:id="rId9"/>
            </p:custDataLst>
          </p:nvPr>
        </p:nvSpPr>
        <p:spPr>
          <a:xfrm>
            <a:off x="5166360" y="12547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7" hasCustomPrompt="1"/>
            <p:custDataLst>
              <p:tags r:id="rId10"/>
            </p:custDataLst>
          </p:nvPr>
        </p:nvSpPr>
        <p:spPr>
          <a:xfrm>
            <a:off x="6121400" y="939800"/>
            <a:ext cx="5156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8" hasCustomPrompt="1"/>
            <p:custDataLst>
              <p:tags r:id="rId11"/>
            </p:custDataLst>
          </p:nvPr>
        </p:nvSpPr>
        <p:spPr>
          <a:xfrm>
            <a:off x="6121400" y="1447800"/>
            <a:ext cx="51562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7" hasCustomPrompt="1"/>
            <p:custDataLst>
              <p:tags r:id="rId12"/>
            </p:custDataLst>
          </p:nvPr>
        </p:nvSpPr>
        <p:spPr>
          <a:xfrm>
            <a:off x="4648200" y="25400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装饰  8"/>
          <p:cNvSpPr>
            <a:spLocks noGrp="1"/>
          </p:cNvSpPr>
          <p:nvPr>
            <p:ph type="body" idx="16398" hasCustomPrompt="1"/>
            <p:custDataLst>
              <p:tags r:id="rId13"/>
            </p:custDataLst>
          </p:nvPr>
        </p:nvSpPr>
        <p:spPr>
          <a:xfrm>
            <a:off x="4953000" y="2971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396" hasCustomPrompt="1"/>
            <p:custDataLst>
              <p:tags r:id="rId14"/>
            </p:custDataLst>
          </p:nvPr>
        </p:nvSpPr>
        <p:spPr>
          <a:xfrm>
            <a:off x="5166360" y="31851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89" hasCustomPrompt="1"/>
            <p:custDataLst>
              <p:tags r:id="rId15"/>
            </p:custDataLst>
          </p:nvPr>
        </p:nvSpPr>
        <p:spPr>
          <a:xfrm>
            <a:off x="6121400" y="2870200"/>
            <a:ext cx="5156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0" hasCustomPrompt="1"/>
            <p:custDataLst>
              <p:tags r:id="rId16"/>
            </p:custDataLst>
          </p:nvPr>
        </p:nvSpPr>
        <p:spPr>
          <a:xfrm>
            <a:off x="6121400" y="3378200"/>
            <a:ext cx="5156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3" name="装饰  2"/>
          <p:cNvSpPr>
            <a:spLocks noGrp="1"/>
          </p:cNvSpPr>
          <p:nvPr>
            <p:ph type="body" idx="16400" hasCustomPrompt="1"/>
            <p:custDataLst>
              <p:tags r:id="rId17"/>
            </p:custDataLst>
          </p:nvPr>
        </p:nvSpPr>
        <p:spPr>
          <a:xfrm>
            <a:off x="4648200" y="44704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装饰  3"/>
          <p:cNvSpPr>
            <a:spLocks noGrp="1"/>
          </p:cNvSpPr>
          <p:nvPr>
            <p:ph type="body" idx="16401" hasCustomPrompt="1"/>
            <p:custDataLst>
              <p:tags r:id="rId18"/>
            </p:custDataLst>
          </p:nvPr>
        </p:nvSpPr>
        <p:spPr>
          <a:xfrm>
            <a:off x="4953000" y="4902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399" hasCustomPrompt="1"/>
            <p:custDataLst>
              <p:tags r:id="rId19"/>
            </p:custDataLst>
          </p:nvPr>
        </p:nvSpPr>
        <p:spPr>
          <a:xfrm>
            <a:off x="5166360" y="5115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1" hasCustomPrompt="1"/>
            <p:custDataLst>
              <p:tags r:id="rId20"/>
            </p:custDataLst>
          </p:nvPr>
        </p:nvSpPr>
        <p:spPr>
          <a:xfrm>
            <a:off x="6121400" y="4800600"/>
            <a:ext cx="5156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2" hasCustomPrompt="1"/>
            <p:custDataLst>
              <p:tags r:id="rId21"/>
            </p:custDataLst>
          </p:nvPr>
        </p:nvSpPr>
        <p:spPr>
          <a:xfrm>
            <a:off x="6121400" y="5308600"/>
            <a:ext cx="51562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447675"/>
            <a:ext cx="12190730" cy="596265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任意多边形 30"/>
          <p:cNvSpPr>
            <a:spLocks noChangeAspect="1"/>
          </p:cNvSpPr>
          <p:nvPr userDrawn="1">
            <p:custDataLst>
              <p:tags r:id="rId3"/>
            </p:custDataLst>
          </p:nvPr>
        </p:nvSpPr>
        <p:spPr>
          <a:xfrm>
            <a:off x="207695" y="693000"/>
            <a:ext cx="11776611" cy="54720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850" h="8294">
                <a:moveTo>
                  <a:pt x="582" y="0"/>
                </a:moveTo>
                <a:lnTo>
                  <a:pt x="17287" y="0"/>
                </a:lnTo>
                <a:lnTo>
                  <a:pt x="17287" y="11"/>
                </a:lnTo>
                <a:cubicBezTo>
                  <a:pt x="17287" y="314"/>
                  <a:pt x="17525" y="562"/>
                  <a:pt x="17825" y="577"/>
                </a:cubicBezTo>
                <a:lnTo>
                  <a:pt x="17850" y="578"/>
                </a:lnTo>
                <a:lnTo>
                  <a:pt x="17850" y="7736"/>
                </a:lnTo>
                <a:lnTo>
                  <a:pt x="17825" y="7737"/>
                </a:lnTo>
                <a:cubicBezTo>
                  <a:pt x="17535" y="7751"/>
                  <a:pt x="17302" y="7984"/>
                  <a:pt x="17288" y="8274"/>
                </a:cubicBezTo>
                <a:lnTo>
                  <a:pt x="17287" y="8294"/>
                </a:lnTo>
                <a:lnTo>
                  <a:pt x="582" y="8294"/>
                </a:lnTo>
                <a:lnTo>
                  <a:pt x="581" y="8274"/>
                </a:lnTo>
                <a:cubicBezTo>
                  <a:pt x="566" y="7974"/>
                  <a:pt x="318" y="7736"/>
                  <a:pt x="15" y="7736"/>
                </a:cubicBezTo>
                <a:lnTo>
                  <a:pt x="0" y="7736"/>
                </a:lnTo>
                <a:lnTo>
                  <a:pt x="0" y="562"/>
                </a:lnTo>
                <a:lnTo>
                  <a:pt x="15" y="563"/>
                </a:lnTo>
                <a:cubicBezTo>
                  <a:pt x="318" y="563"/>
                  <a:pt x="566" y="325"/>
                  <a:pt x="581" y="25"/>
                </a:cubicBezTo>
                <a:lnTo>
                  <a:pt x="582" y="0"/>
                </a:lnTo>
                <a:close/>
              </a:path>
            </a:pathLst>
          </a:custGeom>
          <a:noFill/>
          <a:ln>
            <a:solidFill>
              <a:schemeClr val="accent1">
                <a:alpha val="4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圆角矩形 39"/>
          <p:cNvSpPr/>
          <p:nvPr userDrawn="1">
            <p:custDataLst>
              <p:tags r:id="rId4"/>
            </p:custDataLst>
          </p:nvPr>
        </p:nvSpPr>
        <p:spPr>
          <a:xfrm>
            <a:off x="178810" y="2961000"/>
            <a:ext cx="57600" cy="93600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943200" y="2059912"/>
            <a:ext cx="1188000" cy="2512088"/>
          </a:xfrm>
          <a:effectLst>
            <a:outerShdw dist="63500" dir="5400000" algn="ctr" rotWithShape="0">
              <a:schemeClr val="accent1">
                <a:lumMod val="50000"/>
                <a:alpha val="10000"/>
              </a:schemeClr>
            </a:outerShdw>
          </a:effectLst>
        </p:spPr>
        <p:txBody>
          <a:bodyPr wrap="square" lIns="90000" tIns="46800" rIns="90000" bIns="46800" anchor="b">
            <a:normAutofit/>
          </a:bodyPr>
          <a:lstStyle>
            <a:lvl1pPr algn="ctr">
              <a:defRPr sz="7200" b="0">
                <a:solidFill>
                  <a:srgbClr val="262626"/>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33_78">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9718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9718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内容占位符 12"/>
          <p:cNvSpPr>
            <a:spLocks noGrp="1"/>
          </p:cNvSpPr>
          <p:nvPr>
            <p:ph idx="16393" hasCustomPrompt="1"/>
            <p:custDataLst>
              <p:tags r:id="rId7"/>
            </p:custDataLst>
          </p:nvPr>
        </p:nvSpPr>
        <p:spPr>
          <a:xfrm>
            <a:off x="4191000" y="3403600"/>
            <a:ext cx="7391400" cy="2844800"/>
          </a:xfrm>
          <a:custGeom>
            <a:avLst/>
            <a:gdLst>
              <a:gd name="connisteX0" fmla="*/ 0 w 7391400"/>
              <a:gd name="connsiteY0" fmla="*/ 203200 h 2844800"/>
              <a:gd name="connisteX1" fmla="*/ 203200 w 7391400"/>
              <a:gd name="connsiteY1" fmla="*/ 0 h 2844800"/>
              <a:gd name="connisteX2" fmla="*/ 7188200 w 7391400"/>
              <a:gd name="connsiteY2" fmla="*/ 0 h 2844800"/>
              <a:gd name="connisteX3" fmla="*/ 7391400 w 7391400"/>
              <a:gd name="connsiteY3" fmla="*/ 203200 h 2844800"/>
              <a:gd name="connisteX4" fmla="*/ 7391400 w 7391400"/>
              <a:gd name="connsiteY4" fmla="*/ 2641600 h 2844800"/>
              <a:gd name="connisteX5" fmla="*/ 7188200 w 7391400"/>
              <a:gd name="connsiteY5" fmla="*/ 2844800 h 2844800"/>
              <a:gd name="connisteX6" fmla="*/ 203200 w 7391400"/>
              <a:gd name="connsiteY6" fmla="*/ 2844800 h 2844800"/>
              <a:gd name="connisteX7" fmla="*/ 0 w 7391400"/>
              <a:gd name="connsiteY7" fmla="*/ 2641600 h 2844800"/>
              <a:gd name="connisteX8" fmla="*/ 0 w 73914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391400" h="2844800">
                <a:moveTo>
                  <a:pt x="0" y="203200"/>
                </a:moveTo>
                <a:cubicBezTo>
                  <a:pt x="0" y="90976"/>
                  <a:pt x="90976" y="0"/>
                  <a:pt x="203200" y="0"/>
                </a:cubicBezTo>
                <a:lnTo>
                  <a:pt x="7188200" y="0"/>
                </a:lnTo>
                <a:cubicBezTo>
                  <a:pt x="7300424" y="0"/>
                  <a:pt x="7391400" y="90976"/>
                  <a:pt x="7391400" y="203200"/>
                </a:cubicBezTo>
                <a:lnTo>
                  <a:pt x="7391400" y="2641600"/>
                </a:lnTo>
                <a:cubicBezTo>
                  <a:pt x="7391400" y="2753824"/>
                  <a:pt x="7300424" y="2844800"/>
                  <a:pt x="71882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4" hasCustomPrompt="1"/>
            <p:custDataLst>
              <p:tags r:id="rId8"/>
            </p:custDataLst>
          </p:nvPr>
        </p:nvSpPr>
        <p:spPr>
          <a:xfrm>
            <a:off x="4191000" y="609600"/>
            <a:ext cx="50800" cy="2336800"/>
          </a:xfrm>
          <a:custGeom>
            <a:avLst/>
            <a:gdLst>
              <a:gd name="connisteX0" fmla="*/ 0 w 50800"/>
              <a:gd name="connsiteY0" fmla="*/ 25400 h 2336800"/>
              <a:gd name="connisteX1" fmla="*/ 25400 w 50800"/>
              <a:gd name="connsiteY1" fmla="*/ 0 h 2336800"/>
              <a:gd name="connisteX2" fmla="*/ 25400 w 50800"/>
              <a:gd name="connsiteY2" fmla="*/ 0 h 2336800"/>
              <a:gd name="connisteX3" fmla="*/ 50800 w 50800"/>
              <a:gd name="connsiteY3" fmla="*/ 25400 h 2336800"/>
              <a:gd name="connisteX4" fmla="*/ 50800 w 50800"/>
              <a:gd name="connsiteY4" fmla="*/ 2311400 h 2336800"/>
              <a:gd name="connisteX5" fmla="*/ 25400 w 50800"/>
              <a:gd name="connsiteY5" fmla="*/ 2336800 h 2336800"/>
              <a:gd name="connisteX6" fmla="*/ 25400 w 50800"/>
              <a:gd name="connsiteY6" fmla="*/ 2336800 h 2336800"/>
              <a:gd name="connisteX7" fmla="*/ 0 w 50800"/>
              <a:gd name="connsiteY7" fmla="*/ 2311400 h 2336800"/>
              <a:gd name="connisteX8" fmla="*/ 0 w 50800"/>
              <a:gd name="connsiteY8" fmla="*/ 25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336800">
                <a:moveTo>
                  <a:pt x="0" y="25400"/>
                </a:moveTo>
                <a:cubicBezTo>
                  <a:pt x="0" y="11372"/>
                  <a:pt x="11372" y="0"/>
                  <a:pt x="25400" y="0"/>
                </a:cubicBezTo>
                <a:lnTo>
                  <a:pt x="25400" y="0"/>
                </a:lnTo>
                <a:cubicBezTo>
                  <a:pt x="39428" y="0"/>
                  <a:pt x="50800" y="11372"/>
                  <a:pt x="50800" y="25400"/>
                </a:cubicBezTo>
                <a:lnTo>
                  <a:pt x="50800" y="2311400"/>
                </a:lnTo>
                <a:cubicBezTo>
                  <a:pt x="50800" y="2325428"/>
                  <a:pt x="39428" y="2336800"/>
                  <a:pt x="25400" y="2336800"/>
                </a:cubicBezTo>
                <a:lnTo>
                  <a:pt x="25400" y="2336800"/>
                </a:lnTo>
                <a:cubicBezTo>
                  <a:pt x="11372" y="2336800"/>
                  <a:pt x="0" y="2325428"/>
                  <a:pt x="0" y="2311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4343400" y="6096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4343400" y="11176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5" hasCustomPrompt="1"/>
            <p:custDataLst>
              <p:tags r:id="rId11"/>
            </p:custDataLst>
          </p:nvPr>
        </p:nvSpPr>
        <p:spPr>
          <a:xfrm>
            <a:off x="6858000" y="609600"/>
            <a:ext cx="50800" cy="2336800"/>
          </a:xfrm>
          <a:custGeom>
            <a:avLst/>
            <a:gdLst>
              <a:gd name="connisteX0" fmla="*/ 0 w 50800"/>
              <a:gd name="connsiteY0" fmla="*/ 25400 h 2336800"/>
              <a:gd name="connisteX1" fmla="*/ 25400 w 50800"/>
              <a:gd name="connsiteY1" fmla="*/ 0 h 2336800"/>
              <a:gd name="connisteX2" fmla="*/ 25400 w 50800"/>
              <a:gd name="connsiteY2" fmla="*/ 0 h 2336800"/>
              <a:gd name="connisteX3" fmla="*/ 50800 w 50800"/>
              <a:gd name="connsiteY3" fmla="*/ 25400 h 2336800"/>
              <a:gd name="connisteX4" fmla="*/ 50800 w 50800"/>
              <a:gd name="connsiteY4" fmla="*/ 2311400 h 2336800"/>
              <a:gd name="connisteX5" fmla="*/ 25400 w 50800"/>
              <a:gd name="connsiteY5" fmla="*/ 2336800 h 2336800"/>
              <a:gd name="connisteX6" fmla="*/ 25400 w 50800"/>
              <a:gd name="connsiteY6" fmla="*/ 2336800 h 2336800"/>
              <a:gd name="connisteX7" fmla="*/ 0 w 50800"/>
              <a:gd name="connsiteY7" fmla="*/ 2311400 h 2336800"/>
              <a:gd name="connisteX8" fmla="*/ 0 w 50800"/>
              <a:gd name="connsiteY8" fmla="*/ 25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336800">
                <a:moveTo>
                  <a:pt x="0" y="25400"/>
                </a:moveTo>
                <a:cubicBezTo>
                  <a:pt x="0" y="11372"/>
                  <a:pt x="11372" y="0"/>
                  <a:pt x="25400" y="0"/>
                </a:cubicBezTo>
                <a:lnTo>
                  <a:pt x="25400" y="0"/>
                </a:lnTo>
                <a:cubicBezTo>
                  <a:pt x="39428" y="0"/>
                  <a:pt x="50800" y="11372"/>
                  <a:pt x="50800" y="25400"/>
                </a:cubicBezTo>
                <a:lnTo>
                  <a:pt x="50800" y="2311400"/>
                </a:lnTo>
                <a:cubicBezTo>
                  <a:pt x="50800" y="2325428"/>
                  <a:pt x="39428" y="2336800"/>
                  <a:pt x="25400" y="2336800"/>
                </a:cubicBezTo>
                <a:lnTo>
                  <a:pt x="25400" y="2336800"/>
                </a:lnTo>
                <a:cubicBezTo>
                  <a:pt x="11372" y="2336800"/>
                  <a:pt x="0" y="2325428"/>
                  <a:pt x="0" y="2311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7010400" y="6096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0" hasCustomPrompt="1"/>
            <p:custDataLst>
              <p:tags r:id="rId13"/>
            </p:custDataLst>
          </p:nvPr>
        </p:nvSpPr>
        <p:spPr>
          <a:xfrm>
            <a:off x="7010400" y="11176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6" hasCustomPrompt="1"/>
            <p:custDataLst>
              <p:tags r:id="rId14"/>
            </p:custDataLst>
          </p:nvPr>
        </p:nvSpPr>
        <p:spPr>
          <a:xfrm>
            <a:off x="9525000" y="609600"/>
            <a:ext cx="50800" cy="2336800"/>
          </a:xfrm>
          <a:custGeom>
            <a:avLst/>
            <a:gdLst>
              <a:gd name="connisteX0" fmla="*/ 0 w 50800"/>
              <a:gd name="connsiteY0" fmla="*/ 25400 h 2336800"/>
              <a:gd name="connisteX1" fmla="*/ 25400 w 50800"/>
              <a:gd name="connsiteY1" fmla="*/ 0 h 2336800"/>
              <a:gd name="connisteX2" fmla="*/ 25400 w 50800"/>
              <a:gd name="connsiteY2" fmla="*/ 0 h 2336800"/>
              <a:gd name="connisteX3" fmla="*/ 50800 w 50800"/>
              <a:gd name="connsiteY3" fmla="*/ 25400 h 2336800"/>
              <a:gd name="connisteX4" fmla="*/ 50800 w 50800"/>
              <a:gd name="connsiteY4" fmla="*/ 2311400 h 2336800"/>
              <a:gd name="connisteX5" fmla="*/ 25400 w 50800"/>
              <a:gd name="connsiteY5" fmla="*/ 2336800 h 2336800"/>
              <a:gd name="connisteX6" fmla="*/ 25400 w 50800"/>
              <a:gd name="connsiteY6" fmla="*/ 2336800 h 2336800"/>
              <a:gd name="connisteX7" fmla="*/ 0 w 50800"/>
              <a:gd name="connsiteY7" fmla="*/ 2311400 h 2336800"/>
              <a:gd name="connisteX8" fmla="*/ 0 w 50800"/>
              <a:gd name="connsiteY8" fmla="*/ 25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336800">
                <a:moveTo>
                  <a:pt x="0" y="25400"/>
                </a:moveTo>
                <a:cubicBezTo>
                  <a:pt x="0" y="11372"/>
                  <a:pt x="11372" y="0"/>
                  <a:pt x="25400" y="0"/>
                </a:cubicBezTo>
                <a:lnTo>
                  <a:pt x="25400" y="0"/>
                </a:lnTo>
                <a:cubicBezTo>
                  <a:pt x="39428" y="0"/>
                  <a:pt x="50800" y="11372"/>
                  <a:pt x="50800" y="25400"/>
                </a:cubicBezTo>
                <a:lnTo>
                  <a:pt x="50800" y="2311400"/>
                </a:lnTo>
                <a:cubicBezTo>
                  <a:pt x="50800" y="2325428"/>
                  <a:pt x="39428" y="2336800"/>
                  <a:pt x="25400" y="2336800"/>
                </a:cubicBezTo>
                <a:lnTo>
                  <a:pt x="25400" y="2336800"/>
                </a:lnTo>
                <a:cubicBezTo>
                  <a:pt x="11372" y="2336800"/>
                  <a:pt x="0" y="2325428"/>
                  <a:pt x="0" y="2311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9677400" y="6096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2" name="文本占位符 21"/>
          <p:cNvSpPr>
            <a:spLocks noGrp="1"/>
          </p:cNvSpPr>
          <p:nvPr>
            <p:ph type="body" idx="16392" hasCustomPrompt="1"/>
            <p:custDataLst>
              <p:tags r:id="rId16"/>
            </p:custDataLst>
          </p:nvPr>
        </p:nvSpPr>
        <p:spPr>
          <a:xfrm>
            <a:off x="9677400" y="11176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4826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53340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3_5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9" hasCustomPrompt="1"/>
            <p:custDataLst>
              <p:tags r:id="rId6"/>
            </p:custDataLst>
          </p:nvPr>
        </p:nvSpPr>
        <p:spPr>
          <a:xfrm>
            <a:off x="609600" y="1981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8" hasCustomPrompt="1"/>
            <p:custDataLst>
              <p:tags r:id="rId7"/>
            </p:custDataLst>
          </p:nvPr>
        </p:nvSpPr>
        <p:spPr>
          <a:xfrm>
            <a:off x="787400" y="2159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1574800" y="1981200"/>
            <a:ext cx="238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7" hasCustomPrompt="1"/>
            <p:custDataLst>
              <p:tags r:id="rId9"/>
            </p:custDataLst>
          </p:nvPr>
        </p:nvSpPr>
        <p:spPr>
          <a:xfrm>
            <a:off x="1574800" y="2438400"/>
            <a:ext cx="2387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401" hasCustomPrompt="1"/>
            <p:custDataLst>
              <p:tags r:id="rId10"/>
            </p:custDataLst>
          </p:nvPr>
        </p:nvSpPr>
        <p:spPr>
          <a:xfrm>
            <a:off x="4419600" y="1981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400" hasCustomPrompt="1"/>
            <p:custDataLst>
              <p:tags r:id="rId11"/>
            </p:custDataLst>
          </p:nvPr>
        </p:nvSpPr>
        <p:spPr>
          <a:xfrm>
            <a:off x="4597400" y="2159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5384800" y="1981200"/>
            <a:ext cx="238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9" name="文本占位符 18"/>
          <p:cNvSpPr>
            <a:spLocks noGrp="1"/>
          </p:cNvSpPr>
          <p:nvPr>
            <p:ph type="body" idx="16389" hasCustomPrompt="1"/>
            <p:custDataLst>
              <p:tags r:id="rId13"/>
            </p:custDataLst>
          </p:nvPr>
        </p:nvSpPr>
        <p:spPr>
          <a:xfrm>
            <a:off x="5384800" y="2438400"/>
            <a:ext cx="2387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403" hasCustomPrompt="1"/>
            <p:custDataLst>
              <p:tags r:id="rId14"/>
            </p:custDataLst>
          </p:nvPr>
        </p:nvSpPr>
        <p:spPr>
          <a:xfrm>
            <a:off x="8229600" y="1981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402" hasCustomPrompt="1"/>
            <p:custDataLst>
              <p:tags r:id="rId15"/>
            </p:custDataLst>
          </p:nvPr>
        </p:nvSpPr>
        <p:spPr>
          <a:xfrm>
            <a:off x="8407400" y="2159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9194800" y="1981200"/>
            <a:ext cx="238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3" name="文本占位符 22"/>
          <p:cNvSpPr>
            <a:spLocks noGrp="1"/>
          </p:cNvSpPr>
          <p:nvPr>
            <p:ph type="body" idx="16391" hasCustomPrompt="1"/>
            <p:custDataLst>
              <p:tags r:id="rId17"/>
            </p:custDataLst>
          </p:nvPr>
        </p:nvSpPr>
        <p:spPr>
          <a:xfrm>
            <a:off x="9194800" y="2438400"/>
            <a:ext cx="2387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5" hasCustomPrompt="1"/>
            <p:custDataLst>
              <p:tags r:id="rId18"/>
            </p:custDataLst>
          </p:nvPr>
        </p:nvSpPr>
        <p:spPr>
          <a:xfrm>
            <a:off x="609600" y="41148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4" hasCustomPrompt="1"/>
            <p:custDataLst>
              <p:tags r:id="rId19"/>
            </p:custDataLst>
          </p:nvPr>
        </p:nvSpPr>
        <p:spPr>
          <a:xfrm>
            <a:off x="787400" y="42926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2" hasCustomPrompt="1"/>
            <p:custDataLst>
              <p:tags r:id="rId20"/>
            </p:custDataLst>
          </p:nvPr>
        </p:nvSpPr>
        <p:spPr>
          <a:xfrm>
            <a:off x="1574800" y="4114800"/>
            <a:ext cx="238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7" name="文本占位符 26"/>
          <p:cNvSpPr>
            <a:spLocks noGrp="1"/>
          </p:cNvSpPr>
          <p:nvPr>
            <p:ph type="body" idx="16393" hasCustomPrompt="1"/>
            <p:custDataLst>
              <p:tags r:id="rId21"/>
            </p:custDataLst>
          </p:nvPr>
        </p:nvSpPr>
        <p:spPr>
          <a:xfrm>
            <a:off x="1574800" y="4572000"/>
            <a:ext cx="2387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8" name="装饰  7"/>
          <p:cNvSpPr>
            <a:spLocks noGrp="1"/>
          </p:cNvSpPr>
          <p:nvPr>
            <p:ph type="body" idx="16407" hasCustomPrompt="1"/>
            <p:custDataLst>
              <p:tags r:id="rId22"/>
            </p:custDataLst>
          </p:nvPr>
        </p:nvSpPr>
        <p:spPr>
          <a:xfrm>
            <a:off x="4419600" y="41148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9" name="图片占位符 28"/>
          <p:cNvSpPr>
            <a:spLocks noGrp="1"/>
          </p:cNvSpPr>
          <p:nvPr>
            <p:ph type="pic" idx="16406" hasCustomPrompt="1"/>
            <p:custDataLst>
              <p:tags r:id="rId23"/>
            </p:custDataLst>
          </p:nvPr>
        </p:nvSpPr>
        <p:spPr>
          <a:xfrm>
            <a:off x="4597400" y="42926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0" name="文本占位符 29"/>
          <p:cNvSpPr>
            <a:spLocks noGrp="1"/>
          </p:cNvSpPr>
          <p:nvPr>
            <p:ph type="body" idx="16394" hasCustomPrompt="1"/>
            <p:custDataLst>
              <p:tags r:id="rId24"/>
            </p:custDataLst>
          </p:nvPr>
        </p:nvSpPr>
        <p:spPr>
          <a:xfrm>
            <a:off x="5384800" y="4114800"/>
            <a:ext cx="238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31" name="文本占位符 30"/>
          <p:cNvSpPr>
            <a:spLocks noGrp="1"/>
          </p:cNvSpPr>
          <p:nvPr>
            <p:ph type="body" idx="16395" hasCustomPrompt="1"/>
            <p:custDataLst>
              <p:tags r:id="rId25"/>
            </p:custDataLst>
          </p:nvPr>
        </p:nvSpPr>
        <p:spPr>
          <a:xfrm>
            <a:off x="5384800" y="4572000"/>
            <a:ext cx="2387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32" name="装饰  1"/>
          <p:cNvSpPr>
            <a:spLocks noGrp="1"/>
          </p:cNvSpPr>
          <p:nvPr>
            <p:ph type="body" idx="16409" hasCustomPrompt="1"/>
            <p:custDataLst>
              <p:tags r:id="rId26"/>
            </p:custDataLst>
          </p:nvPr>
        </p:nvSpPr>
        <p:spPr>
          <a:xfrm>
            <a:off x="8229600" y="41148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3" name="图片占位符 32"/>
          <p:cNvSpPr>
            <a:spLocks noGrp="1"/>
          </p:cNvSpPr>
          <p:nvPr>
            <p:ph type="pic" idx="16408" hasCustomPrompt="1"/>
            <p:custDataLst>
              <p:tags r:id="rId27"/>
            </p:custDataLst>
          </p:nvPr>
        </p:nvSpPr>
        <p:spPr>
          <a:xfrm>
            <a:off x="8407400" y="42926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4" name="文本占位符 33"/>
          <p:cNvSpPr>
            <a:spLocks noGrp="1"/>
          </p:cNvSpPr>
          <p:nvPr>
            <p:ph type="body" idx="16396" hasCustomPrompt="1"/>
            <p:custDataLst>
              <p:tags r:id="rId28"/>
            </p:custDataLst>
          </p:nvPr>
        </p:nvSpPr>
        <p:spPr>
          <a:xfrm>
            <a:off x="9194800" y="4114800"/>
            <a:ext cx="238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35" name="文本占位符 34"/>
          <p:cNvSpPr>
            <a:spLocks noGrp="1"/>
          </p:cNvSpPr>
          <p:nvPr>
            <p:ph type="body" idx="16397" hasCustomPrompt="1"/>
            <p:custDataLst>
              <p:tags r:id="rId29"/>
            </p:custDataLst>
          </p:nvPr>
        </p:nvSpPr>
        <p:spPr>
          <a:xfrm>
            <a:off x="9194800" y="4572000"/>
            <a:ext cx="2387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26_3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4" hasCustomPrompt="1"/>
            <p:custDataLst>
              <p:tags r:id="rId6"/>
            </p:custDataLst>
          </p:nvPr>
        </p:nvSpPr>
        <p:spPr>
          <a:xfrm>
            <a:off x="2133600" y="1524000"/>
            <a:ext cx="3810000" cy="2209800"/>
          </a:xfrm>
          <a:custGeom>
            <a:avLst/>
            <a:gdLst>
              <a:gd name="connisteX0" fmla="*/ 0 w 3810000"/>
              <a:gd name="connsiteY0" fmla="*/ 0 h 2209800"/>
              <a:gd name="connisteX1" fmla="*/ 3606800 w 3810000"/>
              <a:gd name="connsiteY1" fmla="*/ 0 h 2209800"/>
              <a:gd name="connisteX2" fmla="*/ 3810000 w 3810000"/>
              <a:gd name="connsiteY2" fmla="*/ 203200 h 2209800"/>
              <a:gd name="connisteX3" fmla="*/ 3810000 w 3810000"/>
              <a:gd name="connsiteY3" fmla="*/ 2006600 h 2209800"/>
              <a:gd name="connisteX4" fmla="*/ 3606800 w 3810000"/>
              <a:gd name="connsiteY4" fmla="*/ 2209800 h 2209800"/>
              <a:gd name="connisteX5" fmla="*/ 0 w 3810000"/>
              <a:gd name="connsiteY5" fmla="*/ 2209800 h 2209800"/>
              <a:gd name="connisteX6" fmla="*/ 0 w 381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0" h="2209800">
                <a:moveTo>
                  <a:pt x="0" y="0"/>
                </a:moveTo>
                <a:lnTo>
                  <a:pt x="3606800" y="0"/>
                </a:lnTo>
                <a:cubicBezTo>
                  <a:pt x="3719024" y="0"/>
                  <a:pt x="3810000" y="90976"/>
                  <a:pt x="3810000" y="203200"/>
                </a:cubicBezTo>
                <a:lnTo>
                  <a:pt x="3810000" y="2006600"/>
                </a:lnTo>
                <a:cubicBezTo>
                  <a:pt x="3810000" y="2118824"/>
                  <a:pt x="3719024" y="2209800"/>
                  <a:pt x="3606800" y="2209800"/>
                </a:cubicBezTo>
                <a:lnTo>
                  <a:pt x="0" y="22098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7"/>
            </p:custDataLst>
          </p:nvPr>
        </p:nvSpPr>
        <p:spPr>
          <a:xfrm>
            <a:off x="609600" y="1524000"/>
            <a:ext cx="1524000" cy="2209800"/>
          </a:xfrm>
          <a:custGeom>
            <a:avLst/>
            <a:gdLst>
              <a:gd name="connisteX0" fmla="*/ 0 w 1524000"/>
              <a:gd name="connsiteY0" fmla="*/ 203200 h 2209800"/>
              <a:gd name="connisteX1" fmla="*/ 203200 w 1524000"/>
              <a:gd name="connsiteY1" fmla="*/ 0 h 2209800"/>
              <a:gd name="connisteX2" fmla="*/ 1524000 w 1524000"/>
              <a:gd name="connsiteY2" fmla="*/ 0 h 2209800"/>
              <a:gd name="connisteX3" fmla="*/ 1524000 w 1524000"/>
              <a:gd name="connsiteY3" fmla="*/ 2209800 h 2209800"/>
              <a:gd name="connisteX4" fmla="*/ 203200 w 1524000"/>
              <a:gd name="connsiteY4" fmla="*/ 2209800 h 2209800"/>
              <a:gd name="connisteX5" fmla="*/ 0 w 1524000"/>
              <a:gd name="connsiteY5" fmla="*/ 2006600 h 2209800"/>
              <a:gd name="connisteX6" fmla="*/ 0 w 1524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203200"/>
                </a:moveTo>
                <a:cubicBezTo>
                  <a:pt x="0" y="90976"/>
                  <a:pt x="90976" y="0"/>
                  <a:pt x="203200" y="0"/>
                </a:cubicBezTo>
                <a:lnTo>
                  <a:pt x="1524000" y="0"/>
                </a:lnTo>
                <a:lnTo>
                  <a:pt x="1524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2438400" y="1892300"/>
            <a:ext cx="320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2438400" y="2451100"/>
            <a:ext cx="3200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7772400" y="1524000"/>
            <a:ext cx="3810000" cy="2209800"/>
          </a:xfrm>
          <a:custGeom>
            <a:avLst/>
            <a:gdLst>
              <a:gd name="connisteX0" fmla="*/ 0 w 3810000"/>
              <a:gd name="connsiteY0" fmla="*/ 0 h 2209800"/>
              <a:gd name="connisteX1" fmla="*/ 3606800 w 3810000"/>
              <a:gd name="connsiteY1" fmla="*/ 0 h 2209800"/>
              <a:gd name="connisteX2" fmla="*/ 3810000 w 3810000"/>
              <a:gd name="connsiteY2" fmla="*/ 203200 h 2209800"/>
              <a:gd name="connisteX3" fmla="*/ 3810000 w 3810000"/>
              <a:gd name="connsiteY3" fmla="*/ 2006600 h 2209800"/>
              <a:gd name="connisteX4" fmla="*/ 3606800 w 3810000"/>
              <a:gd name="connsiteY4" fmla="*/ 2209800 h 2209800"/>
              <a:gd name="connisteX5" fmla="*/ 0 w 3810000"/>
              <a:gd name="connsiteY5" fmla="*/ 2209800 h 2209800"/>
              <a:gd name="connisteX6" fmla="*/ 0 w 381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0" h="2209800">
                <a:moveTo>
                  <a:pt x="0" y="0"/>
                </a:moveTo>
                <a:lnTo>
                  <a:pt x="3606800" y="0"/>
                </a:lnTo>
                <a:cubicBezTo>
                  <a:pt x="3719024" y="0"/>
                  <a:pt x="3810000" y="90976"/>
                  <a:pt x="3810000" y="203200"/>
                </a:cubicBezTo>
                <a:lnTo>
                  <a:pt x="3810000" y="2006600"/>
                </a:lnTo>
                <a:cubicBezTo>
                  <a:pt x="3810000" y="2118824"/>
                  <a:pt x="3719024" y="2209800"/>
                  <a:pt x="3606800" y="2209800"/>
                </a:cubicBezTo>
                <a:lnTo>
                  <a:pt x="0" y="22098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11"/>
            </p:custDataLst>
          </p:nvPr>
        </p:nvSpPr>
        <p:spPr>
          <a:xfrm>
            <a:off x="6248400" y="1524000"/>
            <a:ext cx="1524000" cy="2209800"/>
          </a:xfrm>
          <a:custGeom>
            <a:avLst/>
            <a:gdLst>
              <a:gd name="connisteX0" fmla="*/ 0 w 1524000"/>
              <a:gd name="connsiteY0" fmla="*/ 203200 h 2209800"/>
              <a:gd name="connisteX1" fmla="*/ 203200 w 1524000"/>
              <a:gd name="connsiteY1" fmla="*/ 0 h 2209800"/>
              <a:gd name="connisteX2" fmla="*/ 1524000 w 1524000"/>
              <a:gd name="connsiteY2" fmla="*/ 0 h 2209800"/>
              <a:gd name="connisteX3" fmla="*/ 1524000 w 1524000"/>
              <a:gd name="connsiteY3" fmla="*/ 2209800 h 2209800"/>
              <a:gd name="connisteX4" fmla="*/ 203200 w 1524000"/>
              <a:gd name="connsiteY4" fmla="*/ 2209800 h 2209800"/>
              <a:gd name="connisteX5" fmla="*/ 0 w 1524000"/>
              <a:gd name="connsiteY5" fmla="*/ 2006600 h 2209800"/>
              <a:gd name="connisteX6" fmla="*/ 0 w 1524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203200"/>
                </a:moveTo>
                <a:cubicBezTo>
                  <a:pt x="0" y="90976"/>
                  <a:pt x="90976" y="0"/>
                  <a:pt x="203200" y="0"/>
                </a:cubicBezTo>
                <a:lnTo>
                  <a:pt x="1524000" y="0"/>
                </a:lnTo>
                <a:lnTo>
                  <a:pt x="1524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8077200" y="1892300"/>
            <a:ext cx="320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8077200" y="2451100"/>
            <a:ext cx="3200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8" hasCustomPrompt="1"/>
            <p:custDataLst>
              <p:tags r:id="rId14"/>
            </p:custDataLst>
          </p:nvPr>
        </p:nvSpPr>
        <p:spPr>
          <a:xfrm>
            <a:off x="609600" y="4038600"/>
            <a:ext cx="3810000" cy="2209800"/>
          </a:xfrm>
          <a:custGeom>
            <a:avLst/>
            <a:gdLst>
              <a:gd name="connisteX0" fmla="*/ 0 w 3810000"/>
              <a:gd name="connsiteY0" fmla="*/ 203200 h 2209800"/>
              <a:gd name="connisteX1" fmla="*/ 203200 w 3810000"/>
              <a:gd name="connsiteY1" fmla="*/ 0 h 2209800"/>
              <a:gd name="connisteX2" fmla="*/ 3810000 w 3810000"/>
              <a:gd name="connsiteY2" fmla="*/ 0 h 2209800"/>
              <a:gd name="connisteX3" fmla="*/ 3810000 w 3810000"/>
              <a:gd name="connsiteY3" fmla="*/ 2209800 h 2209800"/>
              <a:gd name="connisteX4" fmla="*/ 203200 w 3810000"/>
              <a:gd name="connsiteY4" fmla="*/ 2209800 h 2209800"/>
              <a:gd name="connisteX5" fmla="*/ 0 w 3810000"/>
              <a:gd name="connsiteY5" fmla="*/ 2006600 h 2209800"/>
              <a:gd name="connisteX6" fmla="*/ 0 w 381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0" h="2209800">
                <a:moveTo>
                  <a:pt x="0" y="203200"/>
                </a:moveTo>
                <a:cubicBezTo>
                  <a:pt x="0" y="90976"/>
                  <a:pt x="90976" y="0"/>
                  <a:pt x="203200" y="0"/>
                </a:cubicBezTo>
                <a:lnTo>
                  <a:pt x="3810000" y="0"/>
                </a:lnTo>
                <a:lnTo>
                  <a:pt x="3810000" y="2209800"/>
                </a:ln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9" hasCustomPrompt="1"/>
            <p:custDataLst>
              <p:tags r:id="rId15"/>
            </p:custDataLst>
          </p:nvPr>
        </p:nvSpPr>
        <p:spPr>
          <a:xfrm>
            <a:off x="4419600" y="4038600"/>
            <a:ext cx="1524000" cy="2209800"/>
          </a:xfrm>
          <a:custGeom>
            <a:avLst/>
            <a:gdLst>
              <a:gd name="connisteX0" fmla="*/ 0 w 1524000"/>
              <a:gd name="connsiteY0" fmla="*/ 0 h 2209800"/>
              <a:gd name="connisteX1" fmla="*/ 1320800 w 1524000"/>
              <a:gd name="connsiteY1" fmla="*/ 0 h 2209800"/>
              <a:gd name="connisteX2" fmla="*/ 1524000 w 1524000"/>
              <a:gd name="connsiteY2" fmla="*/ 203200 h 2209800"/>
              <a:gd name="connisteX3" fmla="*/ 1524000 w 1524000"/>
              <a:gd name="connsiteY3" fmla="*/ 2006600 h 2209800"/>
              <a:gd name="connisteX4" fmla="*/ 1320800 w 1524000"/>
              <a:gd name="connsiteY4" fmla="*/ 2209800 h 2209800"/>
              <a:gd name="connisteX5" fmla="*/ 0 w 1524000"/>
              <a:gd name="connsiteY5" fmla="*/ 2209800 h 2209800"/>
              <a:gd name="connisteX6" fmla="*/ 0 w 1524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0"/>
                </a:moveTo>
                <a:lnTo>
                  <a:pt x="1320800" y="0"/>
                </a:lnTo>
                <a:cubicBezTo>
                  <a:pt x="1433024" y="0"/>
                  <a:pt x="1524000" y="90976"/>
                  <a:pt x="1524000" y="203200"/>
                </a:cubicBezTo>
                <a:lnTo>
                  <a:pt x="1524000" y="2006600"/>
                </a:lnTo>
                <a:cubicBezTo>
                  <a:pt x="1524000" y="2118824"/>
                  <a:pt x="1433024" y="2209800"/>
                  <a:pt x="1320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914400" y="4406900"/>
            <a:ext cx="320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1" hasCustomPrompt="1"/>
            <p:custDataLst>
              <p:tags r:id="rId17"/>
            </p:custDataLst>
          </p:nvPr>
        </p:nvSpPr>
        <p:spPr>
          <a:xfrm>
            <a:off x="914400" y="4965700"/>
            <a:ext cx="3200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0" hasCustomPrompt="1"/>
            <p:custDataLst>
              <p:tags r:id="rId18"/>
            </p:custDataLst>
          </p:nvPr>
        </p:nvSpPr>
        <p:spPr>
          <a:xfrm>
            <a:off x="6248400" y="4038600"/>
            <a:ext cx="3810000" cy="2209800"/>
          </a:xfrm>
          <a:custGeom>
            <a:avLst/>
            <a:gdLst>
              <a:gd name="connisteX0" fmla="*/ 0 w 3810000"/>
              <a:gd name="connsiteY0" fmla="*/ 203200 h 2209800"/>
              <a:gd name="connisteX1" fmla="*/ 203200 w 3810000"/>
              <a:gd name="connsiteY1" fmla="*/ 0 h 2209800"/>
              <a:gd name="connisteX2" fmla="*/ 3810000 w 3810000"/>
              <a:gd name="connsiteY2" fmla="*/ 0 h 2209800"/>
              <a:gd name="connisteX3" fmla="*/ 3810000 w 3810000"/>
              <a:gd name="connsiteY3" fmla="*/ 2209800 h 2209800"/>
              <a:gd name="connisteX4" fmla="*/ 203200 w 3810000"/>
              <a:gd name="connsiteY4" fmla="*/ 2209800 h 2209800"/>
              <a:gd name="connisteX5" fmla="*/ 0 w 3810000"/>
              <a:gd name="connsiteY5" fmla="*/ 2006600 h 2209800"/>
              <a:gd name="connisteX6" fmla="*/ 0 w 381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0" h="2209800">
                <a:moveTo>
                  <a:pt x="0" y="203200"/>
                </a:moveTo>
                <a:cubicBezTo>
                  <a:pt x="0" y="90976"/>
                  <a:pt x="90976" y="0"/>
                  <a:pt x="203200" y="0"/>
                </a:cubicBezTo>
                <a:lnTo>
                  <a:pt x="3810000" y="0"/>
                </a:lnTo>
                <a:lnTo>
                  <a:pt x="3810000" y="2209800"/>
                </a:ln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1" hasCustomPrompt="1"/>
            <p:custDataLst>
              <p:tags r:id="rId19"/>
            </p:custDataLst>
          </p:nvPr>
        </p:nvSpPr>
        <p:spPr>
          <a:xfrm>
            <a:off x="10058400" y="4038600"/>
            <a:ext cx="1524000" cy="2209800"/>
          </a:xfrm>
          <a:custGeom>
            <a:avLst/>
            <a:gdLst>
              <a:gd name="connisteX0" fmla="*/ 0 w 1524000"/>
              <a:gd name="connsiteY0" fmla="*/ 0 h 2209800"/>
              <a:gd name="connisteX1" fmla="*/ 1320800 w 1524000"/>
              <a:gd name="connsiteY1" fmla="*/ 0 h 2209800"/>
              <a:gd name="connisteX2" fmla="*/ 1524000 w 1524000"/>
              <a:gd name="connsiteY2" fmla="*/ 203200 h 2209800"/>
              <a:gd name="connisteX3" fmla="*/ 1524000 w 1524000"/>
              <a:gd name="connsiteY3" fmla="*/ 2006600 h 2209800"/>
              <a:gd name="connisteX4" fmla="*/ 1320800 w 1524000"/>
              <a:gd name="connsiteY4" fmla="*/ 2209800 h 2209800"/>
              <a:gd name="connisteX5" fmla="*/ 0 w 1524000"/>
              <a:gd name="connsiteY5" fmla="*/ 2209800 h 2209800"/>
              <a:gd name="connisteX6" fmla="*/ 0 w 1524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0"/>
                </a:moveTo>
                <a:lnTo>
                  <a:pt x="1320800" y="0"/>
                </a:lnTo>
                <a:cubicBezTo>
                  <a:pt x="1433024" y="0"/>
                  <a:pt x="1524000" y="90976"/>
                  <a:pt x="1524000" y="203200"/>
                </a:cubicBezTo>
                <a:lnTo>
                  <a:pt x="1524000" y="2006600"/>
                </a:lnTo>
                <a:cubicBezTo>
                  <a:pt x="1524000" y="2118824"/>
                  <a:pt x="1433024" y="2209800"/>
                  <a:pt x="1320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2" hasCustomPrompt="1"/>
            <p:custDataLst>
              <p:tags r:id="rId20"/>
            </p:custDataLst>
          </p:nvPr>
        </p:nvSpPr>
        <p:spPr>
          <a:xfrm>
            <a:off x="6553200" y="4406900"/>
            <a:ext cx="320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3" hasCustomPrompt="1"/>
            <p:custDataLst>
              <p:tags r:id="rId21"/>
            </p:custDataLst>
          </p:nvPr>
        </p:nvSpPr>
        <p:spPr>
          <a:xfrm>
            <a:off x="6553200" y="4965700"/>
            <a:ext cx="3200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31_3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4" hasCustomPrompt="1"/>
            <p:custDataLst>
              <p:tags r:id="rId6"/>
            </p:custDataLst>
          </p:nvPr>
        </p:nvSpPr>
        <p:spPr>
          <a:xfrm>
            <a:off x="6096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7"/>
            </p:custDataLst>
          </p:nvPr>
        </p:nvSpPr>
        <p:spPr>
          <a:xfrm>
            <a:off x="914400" y="20193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2387600" y="19177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2387600" y="24257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62484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11"/>
            </p:custDataLst>
          </p:nvPr>
        </p:nvSpPr>
        <p:spPr>
          <a:xfrm>
            <a:off x="6553200" y="20193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8026400" y="19177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8026400" y="24257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8" hasCustomPrompt="1"/>
            <p:custDataLst>
              <p:tags r:id="rId14"/>
            </p:custDataLst>
          </p:nvPr>
        </p:nvSpPr>
        <p:spPr>
          <a:xfrm>
            <a:off x="6096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9" hasCustomPrompt="1"/>
            <p:custDataLst>
              <p:tags r:id="rId15"/>
            </p:custDataLst>
          </p:nvPr>
        </p:nvSpPr>
        <p:spPr>
          <a:xfrm>
            <a:off x="914400" y="45339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2387600" y="44323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1" hasCustomPrompt="1"/>
            <p:custDataLst>
              <p:tags r:id="rId17"/>
            </p:custDataLst>
          </p:nvPr>
        </p:nvSpPr>
        <p:spPr>
          <a:xfrm>
            <a:off x="2387600" y="49403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0" hasCustomPrompt="1"/>
            <p:custDataLst>
              <p:tags r:id="rId18"/>
            </p:custDataLst>
          </p:nvPr>
        </p:nvSpPr>
        <p:spPr>
          <a:xfrm>
            <a:off x="62484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1" hasCustomPrompt="1"/>
            <p:custDataLst>
              <p:tags r:id="rId19"/>
            </p:custDataLst>
          </p:nvPr>
        </p:nvSpPr>
        <p:spPr>
          <a:xfrm>
            <a:off x="6553200" y="45339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2" hasCustomPrompt="1"/>
            <p:custDataLst>
              <p:tags r:id="rId20"/>
            </p:custDataLst>
          </p:nvPr>
        </p:nvSpPr>
        <p:spPr>
          <a:xfrm>
            <a:off x="8026400" y="44323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3" hasCustomPrompt="1"/>
            <p:custDataLst>
              <p:tags r:id="rId21"/>
            </p:custDataLst>
          </p:nvPr>
        </p:nvSpPr>
        <p:spPr>
          <a:xfrm>
            <a:off x="8026400" y="49403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2_3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4" hasCustomPrompt="1"/>
            <p:custDataLst>
              <p:tags r:id="rId6"/>
            </p:custDataLst>
          </p:nvPr>
        </p:nvSpPr>
        <p:spPr>
          <a:xfrm>
            <a:off x="609600" y="3556000"/>
            <a:ext cx="2514600" cy="2692400"/>
          </a:xfrm>
          <a:custGeom>
            <a:avLst/>
            <a:gdLst>
              <a:gd name="connisteX0" fmla="*/ 0 w 2514600"/>
              <a:gd name="connsiteY0" fmla="*/ 0 h 2692400"/>
              <a:gd name="connisteX1" fmla="*/ 2514600 w 2514600"/>
              <a:gd name="connsiteY1" fmla="*/ 0 h 2692400"/>
              <a:gd name="connisteX2" fmla="*/ 2514600 w 2514600"/>
              <a:gd name="connsiteY2" fmla="*/ 2489200 h 2692400"/>
              <a:gd name="connisteX3" fmla="*/ 2311400 w 2514600"/>
              <a:gd name="connsiteY3" fmla="*/ 2692400 h 2692400"/>
              <a:gd name="connisteX4" fmla="*/ 203200 w 2514600"/>
              <a:gd name="connsiteY4" fmla="*/ 2692400 h 2692400"/>
              <a:gd name="connisteX5" fmla="*/ 0 w 2514600"/>
              <a:gd name="connsiteY5" fmla="*/ 2489200 h 2692400"/>
              <a:gd name="connisteX6" fmla="*/ 0 w 25146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692400">
                <a:moveTo>
                  <a:pt x="0" y="0"/>
                </a:moveTo>
                <a:lnTo>
                  <a:pt x="2514600" y="0"/>
                </a:lnTo>
                <a:lnTo>
                  <a:pt x="2514600" y="2489200"/>
                </a:lnTo>
                <a:cubicBezTo>
                  <a:pt x="2514600" y="2601424"/>
                  <a:pt x="2423624" y="2692400"/>
                  <a:pt x="2311400" y="2692400"/>
                </a:cubicBezTo>
                <a:lnTo>
                  <a:pt x="203200" y="2692400"/>
                </a:lnTo>
                <a:cubicBezTo>
                  <a:pt x="90976" y="2692400"/>
                  <a:pt x="0" y="2601424"/>
                  <a:pt x="0" y="24892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5" hasCustomPrompt="1"/>
            <p:custDataLst>
              <p:tags r:id="rId7"/>
            </p:custDataLst>
          </p:nvPr>
        </p:nvSpPr>
        <p:spPr>
          <a:xfrm>
            <a:off x="6096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7592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2164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3429000" y="3556000"/>
            <a:ext cx="2514600" cy="2692400"/>
          </a:xfrm>
          <a:custGeom>
            <a:avLst/>
            <a:gdLst>
              <a:gd name="connisteX0" fmla="*/ 0 w 2514600"/>
              <a:gd name="connsiteY0" fmla="*/ 0 h 2692400"/>
              <a:gd name="connisteX1" fmla="*/ 2514600 w 2514600"/>
              <a:gd name="connsiteY1" fmla="*/ 0 h 2692400"/>
              <a:gd name="connisteX2" fmla="*/ 2514600 w 2514600"/>
              <a:gd name="connsiteY2" fmla="*/ 2489200 h 2692400"/>
              <a:gd name="connisteX3" fmla="*/ 2311400 w 2514600"/>
              <a:gd name="connsiteY3" fmla="*/ 2692400 h 2692400"/>
              <a:gd name="connisteX4" fmla="*/ 203200 w 2514600"/>
              <a:gd name="connsiteY4" fmla="*/ 2692400 h 2692400"/>
              <a:gd name="connisteX5" fmla="*/ 0 w 2514600"/>
              <a:gd name="connsiteY5" fmla="*/ 2489200 h 2692400"/>
              <a:gd name="connisteX6" fmla="*/ 0 w 25146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692400">
                <a:moveTo>
                  <a:pt x="0" y="0"/>
                </a:moveTo>
                <a:lnTo>
                  <a:pt x="2514600" y="0"/>
                </a:lnTo>
                <a:lnTo>
                  <a:pt x="2514600" y="2489200"/>
                </a:lnTo>
                <a:cubicBezTo>
                  <a:pt x="2514600" y="2601424"/>
                  <a:pt x="2423624" y="2692400"/>
                  <a:pt x="23114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7" hasCustomPrompt="1"/>
            <p:custDataLst>
              <p:tags r:id="rId11"/>
            </p:custDataLst>
          </p:nvPr>
        </p:nvSpPr>
        <p:spPr>
          <a:xfrm>
            <a:off x="34290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3733800" y="37592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9" name="文本占位符 18"/>
          <p:cNvSpPr>
            <a:spLocks noGrp="1"/>
          </p:cNvSpPr>
          <p:nvPr>
            <p:ph type="body" idx="16389" hasCustomPrompt="1"/>
            <p:custDataLst>
              <p:tags r:id="rId13"/>
            </p:custDataLst>
          </p:nvPr>
        </p:nvSpPr>
        <p:spPr>
          <a:xfrm>
            <a:off x="3733800" y="42164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8" hasCustomPrompt="1"/>
            <p:custDataLst>
              <p:tags r:id="rId14"/>
            </p:custDataLst>
          </p:nvPr>
        </p:nvSpPr>
        <p:spPr>
          <a:xfrm>
            <a:off x="6248400" y="3556000"/>
            <a:ext cx="2514600" cy="2692400"/>
          </a:xfrm>
          <a:custGeom>
            <a:avLst/>
            <a:gdLst>
              <a:gd name="connisteX0" fmla="*/ 0 w 2514600"/>
              <a:gd name="connsiteY0" fmla="*/ 0 h 2692400"/>
              <a:gd name="connisteX1" fmla="*/ 2514600 w 2514600"/>
              <a:gd name="connsiteY1" fmla="*/ 0 h 2692400"/>
              <a:gd name="connisteX2" fmla="*/ 2514600 w 2514600"/>
              <a:gd name="connsiteY2" fmla="*/ 2489200 h 2692400"/>
              <a:gd name="connisteX3" fmla="*/ 2311400 w 2514600"/>
              <a:gd name="connsiteY3" fmla="*/ 2692400 h 2692400"/>
              <a:gd name="connisteX4" fmla="*/ 203200 w 2514600"/>
              <a:gd name="connsiteY4" fmla="*/ 2692400 h 2692400"/>
              <a:gd name="connisteX5" fmla="*/ 0 w 2514600"/>
              <a:gd name="connsiteY5" fmla="*/ 2489200 h 2692400"/>
              <a:gd name="connisteX6" fmla="*/ 0 w 25146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692400">
                <a:moveTo>
                  <a:pt x="0" y="0"/>
                </a:moveTo>
                <a:lnTo>
                  <a:pt x="2514600" y="0"/>
                </a:lnTo>
                <a:lnTo>
                  <a:pt x="2514600" y="2489200"/>
                </a:lnTo>
                <a:cubicBezTo>
                  <a:pt x="2514600" y="2601424"/>
                  <a:pt x="2423624" y="2692400"/>
                  <a:pt x="2311400" y="2692400"/>
                </a:cubicBezTo>
                <a:lnTo>
                  <a:pt x="203200" y="2692400"/>
                </a:lnTo>
                <a:cubicBezTo>
                  <a:pt x="90976" y="2692400"/>
                  <a:pt x="0" y="2601424"/>
                  <a:pt x="0" y="24892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9" hasCustomPrompt="1"/>
            <p:custDataLst>
              <p:tags r:id="rId15"/>
            </p:custDataLst>
          </p:nvPr>
        </p:nvSpPr>
        <p:spPr>
          <a:xfrm>
            <a:off x="62484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6553200" y="37592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3" name="文本占位符 22"/>
          <p:cNvSpPr>
            <a:spLocks noGrp="1"/>
          </p:cNvSpPr>
          <p:nvPr>
            <p:ph type="body" idx="16391" hasCustomPrompt="1"/>
            <p:custDataLst>
              <p:tags r:id="rId17"/>
            </p:custDataLst>
          </p:nvPr>
        </p:nvSpPr>
        <p:spPr>
          <a:xfrm>
            <a:off x="6553200" y="42164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0" hasCustomPrompt="1"/>
            <p:custDataLst>
              <p:tags r:id="rId18"/>
            </p:custDataLst>
          </p:nvPr>
        </p:nvSpPr>
        <p:spPr>
          <a:xfrm>
            <a:off x="9067800" y="3556000"/>
            <a:ext cx="2514600" cy="2692400"/>
          </a:xfrm>
          <a:custGeom>
            <a:avLst/>
            <a:gdLst>
              <a:gd name="connisteX0" fmla="*/ 0 w 2514600"/>
              <a:gd name="connsiteY0" fmla="*/ 0 h 2692400"/>
              <a:gd name="connisteX1" fmla="*/ 2514600 w 2514600"/>
              <a:gd name="connsiteY1" fmla="*/ 0 h 2692400"/>
              <a:gd name="connisteX2" fmla="*/ 2514600 w 2514600"/>
              <a:gd name="connsiteY2" fmla="*/ 2489200 h 2692400"/>
              <a:gd name="connisteX3" fmla="*/ 2311400 w 2514600"/>
              <a:gd name="connsiteY3" fmla="*/ 2692400 h 2692400"/>
              <a:gd name="connisteX4" fmla="*/ 203200 w 2514600"/>
              <a:gd name="connsiteY4" fmla="*/ 2692400 h 2692400"/>
              <a:gd name="connisteX5" fmla="*/ 0 w 2514600"/>
              <a:gd name="connsiteY5" fmla="*/ 2489200 h 2692400"/>
              <a:gd name="connisteX6" fmla="*/ 0 w 25146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692400">
                <a:moveTo>
                  <a:pt x="0" y="0"/>
                </a:moveTo>
                <a:lnTo>
                  <a:pt x="2514600" y="0"/>
                </a:lnTo>
                <a:lnTo>
                  <a:pt x="2514600" y="2489200"/>
                </a:lnTo>
                <a:cubicBezTo>
                  <a:pt x="2514600" y="2601424"/>
                  <a:pt x="2423624" y="2692400"/>
                  <a:pt x="23114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1" hasCustomPrompt="1"/>
            <p:custDataLst>
              <p:tags r:id="rId19"/>
            </p:custDataLst>
          </p:nvPr>
        </p:nvSpPr>
        <p:spPr>
          <a:xfrm>
            <a:off x="90678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2" hasCustomPrompt="1"/>
            <p:custDataLst>
              <p:tags r:id="rId20"/>
            </p:custDataLst>
          </p:nvPr>
        </p:nvSpPr>
        <p:spPr>
          <a:xfrm>
            <a:off x="9372600" y="3759200"/>
            <a:ext cx="1905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27" name="文本占位符 26"/>
          <p:cNvSpPr>
            <a:spLocks noGrp="1"/>
          </p:cNvSpPr>
          <p:nvPr>
            <p:ph type="body" idx="16393" hasCustomPrompt="1"/>
            <p:custDataLst>
              <p:tags r:id="rId21"/>
            </p:custDataLst>
          </p:nvPr>
        </p:nvSpPr>
        <p:spPr>
          <a:xfrm>
            <a:off x="9372600" y="4216400"/>
            <a:ext cx="19050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4_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1" hasCustomPrompt="1"/>
            <p:custDataLst>
              <p:tags r:id="rId7"/>
            </p:custDataLst>
          </p:nvPr>
        </p:nvSpPr>
        <p:spPr>
          <a:xfrm>
            <a:off x="4648200" y="3911600"/>
            <a:ext cx="3314700" cy="2336800"/>
          </a:xfrm>
          <a:custGeom>
            <a:avLst/>
            <a:gdLst>
              <a:gd name="connisteX0" fmla="*/ 0 w 3314700"/>
              <a:gd name="connsiteY0" fmla="*/ 0 h 2336800"/>
              <a:gd name="connisteX1" fmla="*/ 3314700 w 3314700"/>
              <a:gd name="connsiteY1" fmla="*/ 0 h 2336800"/>
              <a:gd name="connisteX2" fmla="*/ 3314700 w 3314700"/>
              <a:gd name="connsiteY2" fmla="*/ 2133600 h 2336800"/>
              <a:gd name="connisteX3" fmla="*/ 3111500 w 3314700"/>
              <a:gd name="connsiteY3" fmla="*/ 2336800 h 2336800"/>
              <a:gd name="connisteX4" fmla="*/ 203200 w 3314700"/>
              <a:gd name="connsiteY4" fmla="*/ 2336800 h 2336800"/>
              <a:gd name="connisteX5" fmla="*/ 0 w 3314700"/>
              <a:gd name="connsiteY5" fmla="*/ 2133600 h 2336800"/>
              <a:gd name="connisteX6" fmla="*/ 0 w 33147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336800">
                <a:moveTo>
                  <a:pt x="0" y="0"/>
                </a:moveTo>
                <a:lnTo>
                  <a:pt x="3314700" y="0"/>
                </a:lnTo>
                <a:lnTo>
                  <a:pt x="3314700" y="2133600"/>
                </a:lnTo>
                <a:cubicBezTo>
                  <a:pt x="3314700" y="2245824"/>
                  <a:pt x="3223724" y="2336800"/>
                  <a:pt x="3111500" y="2336800"/>
                </a:cubicBezTo>
                <a:lnTo>
                  <a:pt x="203200" y="2336800"/>
                </a:lnTo>
                <a:cubicBezTo>
                  <a:pt x="90976" y="2336800"/>
                  <a:pt x="0" y="2245824"/>
                  <a:pt x="0" y="21336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2" hasCustomPrompt="1"/>
            <p:custDataLst>
              <p:tags r:id="rId8"/>
            </p:custDataLst>
          </p:nvPr>
        </p:nvSpPr>
        <p:spPr>
          <a:xfrm>
            <a:off x="4648200" y="609600"/>
            <a:ext cx="3314700" cy="3302000"/>
          </a:xfrm>
          <a:custGeom>
            <a:avLst/>
            <a:gdLst>
              <a:gd name="connisteX0" fmla="*/ 0 w 3314700"/>
              <a:gd name="connsiteY0" fmla="*/ 203200 h 3302000"/>
              <a:gd name="connisteX1" fmla="*/ 203200 w 3314700"/>
              <a:gd name="connsiteY1" fmla="*/ 0 h 3302000"/>
              <a:gd name="connisteX2" fmla="*/ 3111500 w 3314700"/>
              <a:gd name="connsiteY2" fmla="*/ 0 h 3302000"/>
              <a:gd name="connisteX3" fmla="*/ 3314700 w 3314700"/>
              <a:gd name="connsiteY3" fmla="*/ 203200 h 3302000"/>
              <a:gd name="connisteX4" fmla="*/ 3314700 w 3314700"/>
              <a:gd name="connsiteY4" fmla="*/ 3302000 h 3302000"/>
              <a:gd name="connisteX5" fmla="*/ 0 w 3314700"/>
              <a:gd name="connsiteY5" fmla="*/ 3302000 h 3302000"/>
              <a:gd name="connisteX6" fmla="*/ 0 w 3314700"/>
              <a:gd name="connsiteY6"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302000">
                <a:moveTo>
                  <a:pt x="0" y="203200"/>
                </a:moveTo>
                <a:cubicBezTo>
                  <a:pt x="0" y="90976"/>
                  <a:pt x="90976" y="0"/>
                  <a:pt x="203200" y="0"/>
                </a:cubicBezTo>
                <a:lnTo>
                  <a:pt x="3111500" y="0"/>
                </a:lnTo>
                <a:cubicBezTo>
                  <a:pt x="3223724" y="0"/>
                  <a:pt x="3314700" y="90976"/>
                  <a:pt x="3314700" y="203200"/>
                </a:cubicBezTo>
                <a:lnTo>
                  <a:pt x="3314700" y="3302000"/>
                </a:lnTo>
                <a:lnTo>
                  <a:pt x="0" y="330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4953000" y="4216400"/>
            <a:ext cx="2705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6" name="文本占位符 15"/>
          <p:cNvSpPr>
            <a:spLocks noGrp="1"/>
          </p:cNvSpPr>
          <p:nvPr>
            <p:ph type="body" idx="16388" hasCustomPrompt="1"/>
            <p:custDataLst>
              <p:tags r:id="rId10"/>
            </p:custDataLst>
          </p:nvPr>
        </p:nvSpPr>
        <p:spPr>
          <a:xfrm>
            <a:off x="4953000" y="4724400"/>
            <a:ext cx="27051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3" hasCustomPrompt="1"/>
            <p:custDataLst>
              <p:tags r:id="rId11"/>
            </p:custDataLst>
          </p:nvPr>
        </p:nvSpPr>
        <p:spPr>
          <a:xfrm>
            <a:off x="8267700" y="3911600"/>
            <a:ext cx="3314700" cy="2336800"/>
          </a:xfrm>
          <a:custGeom>
            <a:avLst/>
            <a:gdLst>
              <a:gd name="connisteX0" fmla="*/ 0 w 3314700"/>
              <a:gd name="connsiteY0" fmla="*/ 0 h 2336800"/>
              <a:gd name="connisteX1" fmla="*/ 3314700 w 3314700"/>
              <a:gd name="connsiteY1" fmla="*/ 0 h 2336800"/>
              <a:gd name="connisteX2" fmla="*/ 3314700 w 3314700"/>
              <a:gd name="connsiteY2" fmla="*/ 2133600 h 2336800"/>
              <a:gd name="connisteX3" fmla="*/ 3111500 w 3314700"/>
              <a:gd name="connsiteY3" fmla="*/ 2336800 h 2336800"/>
              <a:gd name="connisteX4" fmla="*/ 203200 w 3314700"/>
              <a:gd name="connsiteY4" fmla="*/ 2336800 h 2336800"/>
              <a:gd name="connisteX5" fmla="*/ 0 w 3314700"/>
              <a:gd name="connsiteY5" fmla="*/ 2133600 h 2336800"/>
              <a:gd name="connisteX6" fmla="*/ 0 w 33147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336800">
                <a:moveTo>
                  <a:pt x="0" y="0"/>
                </a:moveTo>
                <a:lnTo>
                  <a:pt x="3314700" y="0"/>
                </a:lnTo>
                <a:lnTo>
                  <a:pt x="3314700" y="2133600"/>
                </a:lnTo>
                <a:cubicBezTo>
                  <a:pt x="3314700" y="2245824"/>
                  <a:pt x="3223724" y="2336800"/>
                  <a:pt x="3111500" y="2336800"/>
                </a:cubicBezTo>
                <a:lnTo>
                  <a:pt x="203200" y="2336800"/>
                </a:lnTo>
                <a:cubicBezTo>
                  <a:pt x="90976" y="2336800"/>
                  <a:pt x="0" y="2245824"/>
                  <a:pt x="0" y="21336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4" hasCustomPrompt="1"/>
            <p:custDataLst>
              <p:tags r:id="rId12"/>
            </p:custDataLst>
          </p:nvPr>
        </p:nvSpPr>
        <p:spPr>
          <a:xfrm>
            <a:off x="8267700" y="609600"/>
            <a:ext cx="3314700" cy="3302000"/>
          </a:xfrm>
          <a:custGeom>
            <a:avLst/>
            <a:gdLst>
              <a:gd name="connisteX0" fmla="*/ 0 w 3314700"/>
              <a:gd name="connsiteY0" fmla="*/ 203200 h 3302000"/>
              <a:gd name="connisteX1" fmla="*/ 203200 w 3314700"/>
              <a:gd name="connsiteY1" fmla="*/ 0 h 3302000"/>
              <a:gd name="connisteX2" fmla="*/ 3111500 w 3314700"/>
              <a:gd name="connsiteY2" fmla="*/ 0 h 3302000"/>
              <a:gd name="connisteX3" fmla="*/ 3314700 w 3314700"/>
              <a:gd name="connsiteY3" fmla="*/ 203200 h 3302000"/>
              <a:gd name="connisteX4" fmla="*/ 3314700 w 3314700"/>
              <a:gd name="connsiteY4" fmla="*/ 3302000 h 3302000"/>
              <a:gd name="connisteX5" fmla="*/ 0 w 3314700"/>
              <a:gd name="connsiteY5" fmla="*/ 3302000 h 3302000"/>
              <a:gd name="connisteX6" fmla="*/ 0 w 3314700"/>
              <a:gd name="connsiteY6"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302000">
                <a:moveTo>
                  <a:pt x="0" y="203200"/>
                </a:moveTo>
                <a:cubicBezTo>
                  <a:pt x="0" y="90976"/>
                  <a:pt x="90976" y="0"/>
                  <a:pt x="203200" y="0"/>
                </a:cubicBezTo>
                <a:lnTo>
                  <a:pt x="3111500" y="0"/>
                </a:lnTo>
                <a:cubicBezTo>
                  <a:pt x="3223724" y="0"/>
                  <a:pt x="3314700" y="90976"/>
                  <a:pt x="3314700" y="203200"/>
                </a:cubicBezTo>
                <a:lnTo>
                  <a:pt x="3314700" y="3302000"/>
                </a:lnTo>
                <a:lnTo>
                  <a:pt x="0" y="330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8572500" y="4216400"/>
            <a:ext cx="27051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单击添加项标题</a:t>
            </a:r>
            <a:endParaRPr lang="zh-CN" altLang="en-US" smtClean="0"/>
          </a:p>
        </p:txBody>
      </p:sp>
      <p:sp>
        <p:nvSpPr>
          <p:cNvPr id="20" name="文本占位符 19"/>
          <p:cNvSpPr>
            <a:spLocks noGrp="1"/>
          </p:cNvSpPr>
          <p:nvPr>
            <p:ph type="body" idx="16390" hasCustomPrompt="1"/>
            <p:custDataLst>
              <p:tags r:id="rId14"/>
            </p:custDataLst>
          </p:nvPr>
        </p:nvSpPr>
        <p:spPr>
          <a:xfrm>
            <a:off x="8572500" y="4724400"/>
            <a:ext cx="27051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46_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1" hasCustomPrompt="1"/>
            <p:custDataLst>
              <p:tags r:id="rId7"/>
            </p:custDataLst>
          </p:nvPr>
        </p:nvSpPr>
        <p:spPr>
          <a:xfrm>
            <a:off x="4648200" y="3860800"/>
            <a:ext cx="3314700" cy="2387600"/>
          </a:xfrm>
          <a:custGeom>
            <a:avLst/>
            <a:gdLst>
              <a:gd name="connisteX0" fmla="*/ 0 w 3314700"/>
              <a:gd name="connsiteY0" fmla="*/ 0 h 2387600"/>
              <a:gd name="connisteX1" fmla="*/ 3314700 w 3314700"/>
              <a:gd name="connsiteY1" fmla="*/ 0 h 2387600"/>
              <a:gd name="connisteX2" fmla="*/ 3314700 w 3314700"/>
              <a:gd name="connsiteY2" fmla="*/ 2184400 h 2387600"/>
              <a:gd name="connisteX3" fmla="*/ 3111500 w 3314700"/>
              <a:gd name="connsiteY3" fmla="*/ 2387600 h 2387600"/>
              <a:gd name="connisteX4" fmla="*/ 203200 w 3314700"/>
              <a:gd name="connsiteY4" fmla="*/ 2387600 h 2387600"/>
              <a:gd name="connisteX5" fmla="*/ 0 w 3314700"/>
              <a:gd name="connsiteY5" fmla="*/ 2184400 h 2387600"/>
              <a:gd name="connisteX6" fmla="*/ 0 w 33147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387600">
                <a:moveTo>
                  <a:pt x="0" y="0"/>
                </a:moveTo>
                <a:lnTo>
                  <a:pt x="3314700" y="0"/>
                </a:lnTo>
                <a:lnTo>
                  <a:pt x="3314700" y="2184400"/>
                </a:lnTo>
                <a:cubicBezTo>
                  <a:pt x="3314700" y="2296624"/>
                  <a:pt x="3223724" y="2387600"/>
                  <a:pt x="3111500" y="2387600"/>
                </a:cubicBezTo>
                <a:lnTo>
                  <a:pt x="203200" y="2387600"/>
                </a:lnTo>
                <a:cubicBezTo>
                  <a:pt x="90976" y="2387600"/>
                  <a:pt x="0" y="2296624"/>
                  <a:pt x="0" y="21844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2" hasCustomPrompt="1"/>
            <p:custDataLst>
              <p:tags r:id="rId8"/>
            </p:custDataLst>
          </p:nvPr>
        </p:nvSpPr>
        <p:spPr>
          <a:xfrm>
            <a:off x="4648200" y="609600"/>
            <a:ext cx="3314700" cy="3251200"/>
          </a:xfrm>
          <a:custGeom>
            <a:avLst/>
            <a:gdLst>
              <a:gd name="connisteX0" fmla="*/ 0 w 3314700"/>
              <a:gd name="connsiteY0" fmla="*/ 203200 h 3251200"/>
              <a:gd name="connisteX1" fmla="*/ 203200 w 3314700"/>
              <a:gd name="connsiteY1" fmla="*/ 0 h 3251200"/>
              <a:gd name="connisteX2" fmla="*/ 3111500 w 3314700"/>
              <a:gd name="connsiteY2" fmla="*/ 0 h 3251200"/>
              <a:gd name="connisteX3" fmla="*/ 3314700 w 3314700"/>
              <a:gd name="connsiteY3" fmla="*/ 203200 h 3251200"/>
              <a:gd name="connisteX4" fmla="*/ 3314700 w 3314700"/>
              <a:gd name="connsiteY4" fmla="*/ 3251200 h 3251200"/>
              <a:gd name="connisteX5" fmla="*/ 0 w 3314700"/>
              <a:gd name="connsiteY5" fmla="*/ 3251200 h 3251200"/>
              <a:gd name="connisteX6" fmla="*/ 0 w 3314700"/>
              <a:gd name="connsiteY6"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251200">
                <a:moveTo>
                  <a:pt x="0" y="203200"/>
                </a:moveTo>
                <a:cubicBezTo>
                  <a:pt x="0" y="90976"/>
                  <a:pt x="90976" y="0"/>
                  <a:pt x="203200" y="0"/>
                </a:cubicBezTo>
                <a:lnTo>
                  <a:pt x="3111500" y="0"/>
                </a:lnTo>
                <a:cubicBezTo>
                  <a:pt x="3223724" y="0"/>
                  <a:pt x="3314700" y="90976"/>
                  <a:pt x="3314700" y="203200"/>
                </a:cubicBezTo>
                <a:lnTo>
                  <a:pt x="3314700" y="3251200"/>
                </a:lnTo>
                <a:lnTo>
                  <a:pt x="0" y="3251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4953000" y="4165600"/>
            <a:ext cx="27051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单击添加项标题</a:t>
            </a:r>
            <a:endParaRPr lang="zh-CN" altLang="en-US" smtClean="0"/>
          </a:p>
        </p:txBody>
      </p:sp>
      <p:sp>
        <p:nvSpPr>
          <p:cNvPr id="16" name="文本占位符 15"/>
          <p:cNvSpPr>
            <a:spLocks noGrp="1"/>
          </p:cNvSpPr>
          <p:nvPr>
            <p:ph type="body" idx="16388" hasCustomPrompt="1"/>
            <p:custDataLst>
              <p:tags r:id="rId10"/>
            </p:custDataLst>
          </p:nvPr>
        </p:nvSpPr>
        <p:spPr>
          <a:xfrm>
            <a:off x="4953000" y="4724400"/>
            <a:ext cx="27051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3" hasCustomPrompt="1"/>
            <p:custDataLst>
              <p:tags r:id="rId11"/>
            </p:custDataLst>
          </p:nvPr>
        </p:nvSpPr>
        <p:spPr>
          <a:xfrm>
            <a:off x="8267700" y="3860800"/>
            <a:ext cx="3314700" cy="2387600"/>
          </a:xfrm>
          <a:custGeom>
            <a:avLst/>
            <a:gdLst>
              <a:gd name="connisteX0" fmla="*/ 0 w 3314700"/>
              <a:gd name="connsiteY0" fmla="*/ 0 h 2387600"/>
              <a:gd name="connisteX1" fmla="*/ 3314700 w 3314700"/>
              <a:gd name="connsiteY1" fmla="*/ 0 h 2387600"/>
              <a:gd name="connisteX2" fmla="*/ 3314700 w 3314700"/>
              <a:gd name="connsiteY2" fmla="*/ 2184400 h 2387600"/>
              <a:gd name="connisteX3" fmla="*/ 3111500 w 3314700"/>
              <a:gd name="connsiteY3" fmla="*/ 2387600 h 2387600"/>
              <a:gd name="connisteX4" fmla="*/ 203200 w 3314700"/>
              <a:gd name="connsiteY4" fmla="*/ 2387600 h 2387600"/>
              <a:gd name="connisteX5" fmla="*/ 0 w 3314700"/>
              <a:gd name="connsiteY5" fmla="*/ 2184400 h 2387600"/>
              <a:gd name="connisteX6" fmla="*/ 0 w 33147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387600">
                <a:moveTo>
                  <a:pt x="0" y="0"/>
                </a:moveTo>
                <a:lnTo>
                  <a:pt x="3314700" y="0"/>
                </a:lnTo>
                <a:lnTo>
                  <a:pt x="3314700" y="2184400"/>
                </a:lnTo>
                <a:cubicBezTo>
                  <a:pt x="3314700" y="2296624"/>
                  <a:pt x="3223724" y="2387600"/>
                  <a:pt x="3111500" y="2387600"/>
                </a:cubicBezTo>
                <a:lnTo>
                  <a:pt x="203200" y="2387600"/>
                </a:lnTo>
                <a:cubicBezTo>
                  <a:pt x="90976" y="2387600"/>
                  <a:pt x="0" y="2296624"/>
                  <a:pt x="0" y="21844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4" hasCustomPrompt="1"/>
            <p:custDataLst>
              <p:tags r:id="rId12"/>
            </p:custDataLst>
          </p:nvPr>
        </p:nvSpPr>
        <p:spPr>
          <a:xfrm>
            <a:off x="8267700" y="609600"/>
            <a:ext cx="3314700" cy="3251200"/>
          </a:xfrm>
          <a:custGeom>
            <a:avLst/>
            <a:gdLst>
              <a:gd name="connisteX0" fmla="*/ 0 w 3314700"/>
              <a:gd name="connsiteY0" fmla="*/ 203200 h 3251200"/>
              <a:gd name="connisteX1" fmla="*/ 203200 w 3314700"/>
              <a:gd name="connsiteY1" fmla="*/ 0 h 3251200"/>
              <a:gd name="connisteX2" fmla="*/ 3111500 w 3314700"/>
              <a:gd name="connsiteY2" fmla="*/ 0 h 3251200"/>
              <a:gd name="connisteX3" fmla="*/ 3314700 w 3314700"/>
              <a:gd name="connsiteY3" fmla="*/ 203200 h 3251200"/>
              <a:gd name="connisteX4" fmla="*/ 3314700 w 3314700"/>
              <a:gd name="connsiteY4" fmla="*/ 3251200 h 3251200"/>
              <a:gd name="connisteX5" fmla="*/ 0 w 3314700"/>
              <a:gd name="connsiteY5" fmla="*/ 3251200 h 3251200"/>
              <a:gd name="connisteX6" fmla="*/ 0 w 3314700"/>
              <a:gd name="connsiteY6"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251200">
                <a:moveTo>
                  <a:pt x="0" y="203200"/>
                </a:moveTo>
                <a:cubicBezTo>
                  <a:pt x="0" y="90976"/>
                  <a:pt x="90976" y="0"/>
                  <a:pt x="203200" y="0"/>
                </a:cubicBezTo>
                <a:lnTo>
                  <a:pt x="3111500" y="0"/>
                </a:lnTo>
                <a:cubicBezTo>
                  <a:pt x="3223724" y="0"/>
                  <a:pt x="3314700" y="90976"/>
                  <a:pt x="3314700" y="203200"/>
                </a:cubicBezTo>
                <a:lnTo>
                  <a:pt x="3314700" y="3251200"/>
                </a:lnTo>
                <a:lnTo>
                  <a:pt x="0" y="3251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8572500" y="4165600"/>
            <a:ext cx="27051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单击添加项标题</a:t>
            </a:r>
            <a:endParaRPr lang="zh-CN" altLang="en-US" smtClean="0"/>
          </a:p>
        </p:txBody>
      </p:sp>
      <p:sp>
        <p:nvSpPr>
          <p:cNvPr id="20" name="文本占位符 19"/>
          <p:cNvSpPr>
            <a:spLocks noGrp="1"/>
          </p:cNvSpPr>
          <p:nvPr>
            <p:ph type="body" idx="16390" hasCustomPrompt="1"/>
            <p:custDataLst>
              <p:tags r:id="rId14"/>
            </p:custDataLst>
          </p:nvPr>
        </p:nvSpPr>
        <p:spPr>
          <a:xfrm>
            <a:off x="8572500" y="4724400"/>
            <a:ext cx="27051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页-48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914400" y="1828800"/>
            <a:ext cx="4724400" cy="2336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4470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50292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553200" y="1828800"/>
            <a:ext cx="4724400" cy="2336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4470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50292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正文页-24_28">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5" hasCustomPrompt="1"/>
            <p:custDataLst>
              <p:tags r:id="rId7"/>
            </p:custDataLst>
          </p:nvPr>
        </p:nvSpPr>
        <p:spPr>
          <a:xfrm>
            <a:off x="35814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6" hasCustomPrompt="1"/>
            <p:custDataLst>
              <p:tags r:id="rId8"/>
            </p:custDataLst>
          </p:nvPr>
        </p:nvSpPr>
        <p:spPr>
          <a:xfrm>
            <a:off x="3886200" y="11176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5054600" y="1117600"/>
            <a:ext cx="21463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5054600" y="1625600"/>
            <a:ext cx="2146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7" hasCustomPrompt="1"/>
            <p:custDataLst>
              <p:tags r:id="rId11"/>
            </p:custDataLst>
          </p:nvPr>
        </p:nvSpPr>
        <p:spPr>
          <a:xfrm>
            <a:off x="76581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8" hasCustomPrompt="1"/>
            <p:custDataLst>
              <p:tags r:id="rId12"/>
            </p:custDataLst>
          </p:nvPr>
        </p:nvSpPr>
        <p:spPr>
          <a:xfrm>
            <a:off x="7962900" y="11176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9131300" y="1117600"/>
            <a:ext cx="21463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16390" hasCustomPrompt="1"/>
            <p:custDataLst>
              <p:tags r:id="rId14"/>
            </p:custDataLst>
          </p:nvPr>
        </p:nvSpPr>
        <p:spPr>
          <a:xfrm>
            <a:off x="9131300" y="1625600"/>
            <a:ext cx="2146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399" hasCustomPrompt="1"/>
            <p:custDataLst>
              <p:tags r:id="rId15"/>
            </p:custDataLst>
          </p:nvPr>
        </p:nvSpPr>
        <p:spPr>
          <a:xfrm>
            <a:off x="35814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400" hasCustomPrompt="1"/>
            <p:custDataLst>
              <p:tags r:id="rId16"/>
            </p:custDataLst>
          </p:nvPr>
        </p:nvSpPr>
        <p:spPr>
          <a:xfrm>
            <a:off x="3886200" y="4013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91" hasCustomPrompt="1"/>
            <p:custDataLst>
              <p:tags r:id="rId17"/>
            </p:custDataLst>
          </p:nvPr>
        </p:nvSpPr>
        <p:spPr>
          <a:xfrm>
            <a:off x="5054600" y="4013200"/>
            <a:ext cx="21463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4" name="文本占位符 23"/>
          <p:cNvSpPr>
            <a:spLocks noGrp="1"/>
          </p:cNvSpPr>
          <p:nvPr>
            <p:ph type="body" idx="16392" hasCustomPrompt="1"/>
            <p:custDataLst>
              <p:tags r:id="rId18"/>
            </p:custDataLst>
          </p:nvPr>
        </p:nvSpPr>
        <p:spPr>
          <a:xfrm>
            <a:off x="5054600" y="4521200"/>
            <a:ext cx="2146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5" name="装饰  4"/>
          <p:cNvSpPr>
            <a:spLocks noGrp="1"/>
          </p:cNvSpPr>
          <p:nvPr>
            <p:ph type="body" idx="16401" hasCustomPrompt="1"/>
            <p:custDataLst>
              <p:tags r:id="rId19"/>
            </p:custDataLst>
          </p:nvPr>
        </p:nvSpPr>
        <p:spPr>
          <a:xfrm>
            <a:off x="76581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6" name="图片占位符 25"/>
          <p:cNvSpPr>
            <a:spLocks noGrp="1"/>
          </p:cNvSpPr>
          <p:nvPr>
            <p:ph type="pic" idx="16402" hasCustomPrompt="1"/>
            <p:custDataLst>
              <p:tags r:id="rId20"/>
            </p:custDataLst>
          </p:nvPr>
        </p:nvSpPr>
        <p:spPr>
          <a:xfrm>
            <a:off x="7962900" y="4013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7" name="文本占位符 26"/>
          <p:cNvSpPr>
            <a:spLocks noGrp="1"/>
          </p:cNvSpPr>
          <p:nvPr>
            <p:ph type="body" idx="16393" hasCustomPrompt="1"/>
            <p:custDataLst>
              <p:tags r:id="rId21"/>
            </p:custDataLst>
          </p:nvPr>
        </p:nvSpPr>
        <p:spPr>
          <a:xfrm>
            <a:off x="9131300" y="4013200"/>
            <a:ext cx="21463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8" name="文本占位符 27"/>
          <p:cNvSpPr>
            <a:spLocks noGrp="1"/>
          </p:cNvSpPr>
          <p:nvPr>
            <p:ph type="body" idx="16394" hasCustomPrompt="1"/>
            <p:custDataLst>
              <p:tags r:id="rId22"/>
            </p:custDataLst>
          </p:nvPr>
        </p:nvSpPr>
        <p:spPr>
          <a:xfrm>
            <a:off x="9131300" y="4521200"/>
            <a:ext cx="2146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正文页-60_15">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0" hasCustomPrompt="1"/>
            <p:custDataLst>
              <p:tags r:id="rId6"/>
            </p:custDataLst>
          </p:nvPr>
        </p:nvSpPr>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1" hasCustomPrompt="1"/>
            <p:custDataLst>
              <p:tags r:id="rId7"/>
            </p:custDataLst>
          </p:nvPr>
        </p:nvSpPr>
        <p:spPr>
          <a:xfrm>
            <a:off x="7543800" y="1524000"/>
            <a:ext cx="4038600" cy="4724400"/>
          </a:xfrm>
          <a:custGeom>
            <a:avLst/>
            <a:gdLst>
              <a:gd name="connisteX0" fmla="*/ 0 w 4038600"/>
              <a:gd name="connsiteY0" fmla="*/ 0 h 4724400"/>
              <a:gd name="connisteX1" fmla="*/ 3835400 w 4038600"/>
              <a:gd name="connsiteY1" fmla="*/ 0 h 4724400"/>
              <a:gd name="connisteX2" fmla="*/ 4038600 w 4038600"/>
              <a:gd name="connsiteY2" fmla="*/ 203200 h 4724400"/>
              <a:gd name="connisteX3" fmla="*/ 4038600 w 4038600"/>
              <a:gd name="connsiteY3" fmla="*/ 4521200 h 4724400"/>
              <a:gd name="connisteX4" fmla="*/ 3835400 w 4038600"/>
              <a:gd name="connsiteY4" fmla="*/ 4724400 h 4724400"/>
              <a:gd name="connisteX5" fmla="*/ 0 w 4038600"/>
              <a:gd name="connsiteY5" fmla="*/ 4724400 h 4724400"/>
              <a:gd name="connisteX6" fmla="*/ 0 w 40386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0"/>
                </a:moveTo>
                <a:lnTo>
                  <a:pt x="3835400" y="0"/>
                </a:lnTo>
                <a:cubicBezTo>
                  <a:pt x="3947624" y="0"/>
                  <a:pt x="4038600" y="90976"/>
                  <a:pt x="4038600" y="203200"/>
                </a:cubicBezTo>
                <a:lnTo>
                  <a:pt x="4038600" y="4521200"/>
                </a:lnTo>
                <a:cubicBezTo>
                  <a:pt x="4038600" y="4633424"/>
                  <a:pt x="3947624" y="4724400"/>
                  <a:pt x="3835400" y="4724400"/>
                </a:cubicBezTo>
                <a:lnTo>
                  <a:pt x="0" y="47244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8001000" y="2108200"/>
            <a:ext cx="3124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8001000" y="2667000"/>
            <a:ext cx="3124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文本占位符 15"/>
          <p:cNvSpPr>
            <a:spLocks noGrp="1"/>
          </p:cNvSpPr>
          <p:nvPr>
            <p:ph type="body" idx="16388" hasCustomPrompt="1"/>
            <p:custDataLst>
              <p:tags r:id="rId10"/>
            </p:custDataLst>
          </p:nvPr>
        </p:nvSpPr>
        <p:spPr>
          <a:xfrm>
            <a:off x="8001000" y="4191000"/>
            <a:ext cx="3124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8001000" y="4749800"/>
            <a:ext cx="3124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正文页-42_1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15240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3" hasCustomPrompt="1"/>
            <p:custDataLst>
              <p:tags r:id="rId7"/>
            </p:custDataLst>
          </p:nvPr>
        </p:nvSpPr>
        <p:spPr>
          <a:xfrm>
            <a:off x="6096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4704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46228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46228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5" hasCustomPrompt="1"/>
            <p:custDataLst>
              <p:tags r:id="rId13"/>
            </p:custDataLst>
          </p:nvPr>
        </p:nvSpPr>
        <p:spPr>
          <a:xfrm>
            <a:off x="8331200" y="4216400"/>
            <a:ext cx="50800" cy="2032000"/>
          </a:xfrm>
          <a:custGeom>
            <a:avLst/>
            <a:gdLst>
              <a:gd name="connisteX0" fmla="*/ 0 w 50800"/>
              <a:gd name="connsiteY0" fmla="*/ 25400 h 2032000"/>
              <a:gd name="connisteX1" fmla="*/ 25400 w 50800"/>
              <a:gd name="connsiteY1" fmla="*/ 0 h 2032000"/>
              <a:gd name="connisteX2" fmla="*/ 25400 w 50800"/>
              <a:gd name="connsiteY2" fmla="*/ 0 h 2032000"/>
              <a:gd name="connisteX3" fmla="*/ 50800 w 50800"/>
              <a:gd name="connsiteY3" fmla="*/ 25400 h 2032000"/>
              <a:gd name="connisteX4" fmla="*/ 50800 w 50800"/>
              <a:gd name="connsiteY4" fmla="*/ 2006600 h 2032000"/>
              <a:gd name="connisteX5" fmla="*/ 25400 w 50800"/>
              <a:gd name="connsiteY5" fmla="*/ 2032000 h 2032000"/>
              <a:gd name="connisteX6" fmla="*/ 25400 w 50800"/>
              <a:gd name="connsiteY6" fmla="*/ 2032000 h 2032000"/>
              <a:gd name="connisteX7" fmla="*/ 0 w 50800"/>
              <a:gd name="connsiteY7" fmla="*/ 2006600 h 2032000"/>
              <a:gd name="connisteX8" fmla="*/ 0 w 50800"/>
              <a:gd name="connsiteY8" fmla="*/ 254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032000">
                <a:moveTo>
                  <a:pt x="0" y="25400"/>
                </a:moveTo>
                <a:cubicBezTo>
                  <a:pt x="0" y="11372"/>
                  <a:pt x="11372" y="0"/>
                  <a:pt x="25400" y="0"/>
                </a:cubicBezTo>
                <a:lnTo>
                  <a:pt x="25400" y="0"/>
                </a:lnTo>
                <a:cubicBezTo>
                  <a:pt x="39428" y="0"/>
                  <a:pt x="50800" y="11372"/>
                  <a:pt x="50800" y="25400"/>
                </a:cubicBezTo>
                <a:lnTo>
                  <a:pt x="50800" y="2006600"/>
                </a:lnTo>
                <a:cubicBezTo>
                  <a:pt x="50800" y="2020628"/>
                  <a:pt x="39428" y="2032000"/>
                  <a:pt x="25400" y="2032000"/>
                </a:cubicBezTo>
                <a:lnTo>
                  <a:pt x="25400" y="2032000"/>
                </a:lnTo>
                <a:cubicBezTo>
                  <a:pt x="11372" y="2032000"/>
                  <a:pt x="0" y="2020628"/>
                  <a:pt x="0" y="20066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0" hasCustomPrompt="1"/>
            <p:custDataLst>
              <p:tags r:id="rId14"/>
            </p:custDataLst>
          </p:nvPr>
        </p:nvSpPr>
        <p:spPr>
          <a:xfrm>
            <a:off x="8483600" y="42164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1" hasCustomPrompt="1"/>
            <p:custDataLst>
              <p:tags r:id="rId15"/>
            </p:custDataLst>
          </p:nvPr>
        </p:nvSpPr>
        <p:spPr>
          <a:xfrm>
            <a:off x="8483600" y="4724400"/>
            <a:ext cx="3098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正文页-29_26">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5" hasCustomPrompt="1"/>
            <p:custDataLst>
              <p:tags r:id="rId7"/>
            </p:custDataLst>
          </p:nvPr>
        </p:nvSpPr>
        <p:spPr>
          <a:xfrm>
            <a:off x="3581400" y="609600"/>
            <a:ext cx="8001000" cy="5638800"/>
          </a:xfrm>
          <a:custGeom>
            <a:avLst/>
            <a:gdLst>
              <a:gd name="connisteX0" fmla="*/ 0 w 8001000"/>
              <a:gd name="connsiteY0" fmla="*/ 203200 h 5638800"/>
              <a:gd name="connisteX1" fmla="*/ 203200 w 8001000"/>
              <a:gd name="connsiteY1" fmla="*/ 0 h 5638800"/>
              <a:gd name="connisteX2" fmla="*/ 7797800 w 8001000"/>
              <a:gd name="connsiteY2" fmla="*/ 0 h 5638800"/>
              <a:gd name="connisteX3" fmla="*/ 8001000 w 8001000"/>
              <a:gd name="connsiteY3" fmla="*/ 203200 h 5638800"/>
              <a:gd name="connisteX4" fmla="*/ 8001000 w 8001000"/>
              <a:gd name="connsiteY4" fmla="*/ 5435600 h 5638800"/>
              <a:gd name="connisteX5" fmla="*/ 7797800 w 8001000"/>
              <a:gd name="connsiteY5" fmla="*/ 5638800 h 5638800"/>
              <a:gd name="connisteX6" fmla="*/ 203200 w 8001000"/>
              <a:gd name="connsiteY6" fmla="*/ 5638800 h 5638800"/>
              <a:gd name="connisteX7" fmla="*/ 0 w 8001000"/>
              <a:gd name="connsiteY7" fmla="*/ 5435600 h 5638800"/>
              <a:gd name="connisteX8" fmla="*/ 0 w 80010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8001000" h="5638800">
                <a:moveTo>
                  <a:pt x="0" y="203200"/>
                </a:moveTo>
                <a:cubicBezTo>
                  <a:pt x="0" y="90976"/>
                  <a:pt x="90976" y="0"/>
                  <a:pt x="203200" y="0"/>
                </a:cubicBezTo>
                <a:lnTo>
                  <a:pt x="7797800" y="0"/>
                </a:lnTo>
                <a:cubicBezTo>
                  <a:pt x="7910024" y="0"/>
                  <a:pt x="8001000" y="90976"/>
                  <a:pt x="8001000" y="203200"/>
                </a:cubicBezTo>
                <a:lnTo>
                  <a:pt x="8001000" y="5435600"/>
                </a:lnTo>
                <a:cubicBezTo>
                  <a:pt x="8001000" y="5547824"/>
                  <a:pt x="7910024" y="5638800"/>
                  <a:pt x="77978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6" hasCustomPrompt="1"/>
            <p:custDataLst>
              <p:tags r:id="rId8"/>
            </p:custDataLst>
          </p:nvPr>
        </p:nvSpPr>
        <p:spPr>
          <a:xfrm>
            <a:off x="3987800" y="11430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5156200" y="10414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5156200" y="15494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图片占位符 16"/>
          <p:cNvSpPr>
            <a:spLocks noGrp="1"/>
          </p:cNvSpPr>
          <p:nvPr>
            <p:ph type="pic" idx="16397" hasCustomPrompt="1"/>
            <p:custDataLst>
              <p:tags r:id="rId11"/>
            </p:custDataLst>
          </p:nvPr>
        </p:nvSpPr>
        <p:spPr>
          <a:xfrm>
            <a:off x="3987800" y="23622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9" hasCustomPrompt="1"/>
            <p:custDataLst>
              <p:tags r:id="rId12"/>
            </p:custDataLst>
          </p:nvPr>
        </p:nvSpPr>
        <p:spPr>
          <a:xfrm>
            <a:off x="5156200" y="22606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5156200" y="27686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图片占位符 19"/>
          <p:cNvSpPr>
            <a:spLocks noGrp="1"/>
          </p:cNvSpPr>
          <p:nvPr>
            <p:ph type="pic" idx="16398" hasCustomPrompt="1"/>
            <p:custDataLst>
              <p:tags r:id="rId14"/>
            </p:custDataLst>
          </p:nvPr>
        </p:nvSpPr>
        <p:spPr>
          <a:xfrm>
            <a:off x="3987800" y="35814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1" hasCustomPrompt="1"/>
            <p:custDataLst>
              <p:tags r:id="rId15"/>
            </p:custDataLst>
          </p:nvPr>
        </p:nvSpPr>
        <p:spPr>
          <a:xfrm>
            <a:off x="5156200" y="34798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2" hasCustomPrompt="1"/>
            <p:custDataLst>
              <p:tags r:id="rId16"/>
            </p:custDataLst>
          </p:nvPr>
        </p:nvSpPr>
        <p:spPr>
          <a:xfrm>
            <a:off x="5156200" y="39878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3" name="图片占位符 22"/>
          <p:cNvSpPr>
            <a:spLocks noGrp="1"/>
          </p:cNvSpPr>
          <p:nvPr>
            <p:ph type="pic" idx="16399" hasCustomPrompt="1"/>
            <p:custDataLst>
              <p:tags r:id="rId17"/>
            </p:custDataLst>
          </p:nvPr>
        </p:nvSpPr>
        <p:spPr>
          <a:xfrm>
            <a:off x="3987800" y="48006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4" name="文本占位符 23"/>
          <p:cNvSpPr>
            <a:spLocks noGrp="1"/>
          </p:cNvSpPr>
          <p:nvPr>
            <p:ph type="body" idx="16393" hasCustomPrompt="1"/>
            <p:custDataLst>
              <p:tags r:id="rId18"/>
            </p:custDataLst>
          </p:nvPr>
        </p:nvSpPr>
        <p:spPr>
          <a:xfrm>
            <a:off x="5156200" y="46990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4" hasCustomPrompt="1"/>
            <p:custDataLst>
              <p:tags r:id="rId19"/>
            </p:custDataLst>
          </p:nvPr>
        </p:nvSpPr>
        <p:spPr>
          <a:xfrm>
            <a:off x="5156200" y="52070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页-57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4470400"/>
            <a:ext cx="5334000" cy="1778000"/>
          </a:xfrm>
          <a:custGeom>
            <a:avLst/>
            <a:gdLst>
              <a:gd name="connisteX0" fmla="*/ 0 w 5334000"/>
              <a:gd name="connsiteY0" fmla="*/ 0 h 1778000"/>
              <a:gd name="connisteX1" fmla="*/ 5334000 w 5334000"/>
              <a:gd name="connsiteY1" fmla="*/ 0 h 1778000"/>
              <a:gd name="connisteX2" fmla="*/ 5334000 w 5334000"/>
              <a:gd name="connsiteY2" fmla="*/ 1574800 h 1778000"/>
              <a:gd name="connisteX3" fmla="*/ 5130800 w 5334000"/>
              <a:gd name="connsiteY3" fmla="*/ 1778000 h 1778000"/>
              <a:gd name="connisteX4" fmla="*/ 203200 w 5334000"/>
              <a:gd name="connsiteY4" fmla="*/ 1778000 h 1778000"/>
              <a:gd name="connisteX5" fmla="*/ 0 w 5334000"/>
              <a:gd name="connsiteY5" fmla="*/ 1574800 h 1778000"/>
              <a:gd name="connisteX6" fmla="*/ 0 w 53340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1778000">
                <a:moveTo>
                  <a:pt x="0" y="0"/>
                </a:moveTo>
                <a:lnTo>
                  <a:pt x="5334000" y="0"/>
                </a:lnTo>
                <a:lnTo>
                  <a:pt x="5334000" y="1574800"/>
                </a:lnTo>
                <a:cubicBezTo>
                  <a:pt x="5334000" y="1687024"/>
                  <a:pt x="5243024" y="1778000"/>
                  <a:pt x="5130800" y="1778000"/>
                </a:cubicBezTo>
                <a:lnTo>
                  <a:pt x="203200" y="1778000"/>
                </a:lnTo>
                <a:cubicBezTo>
                  <a:pt x="90976" y="1778000"/>
                  <a:pt x="0" y="1687024"/>
                  <a:pt x="0" y="15748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4775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533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4470400"/>
            <a:ext cx="5334000" cy="1778000"/>
          </a:xfrm>
          <a:custGeom>
            <a:avLst/>
            <a:gdLst>
              <a:gd name="connisteX0" fmla="*/ 0 w 5334000"/>
              <a:gd name="connsiteY0" fmla="*/ 0 h 1778000"/>
              <a:gd name="connisteX1" fmla="*/ 5334000 w 5334000"/>
              <a:gd name="connsiteY1" fmla="*/ 0 h 1778000"/>
              <a:gd name="connisteX2" fmla="*/ 5334000 w 5334000"/>
              <a:gd name="connsiteY2" fmla="*/ 1574800 h 1778000"/>
              <a:gd name="connisteX3" fmla="*/ 5130800 w 5334000"/>
              <a:gd name="connsiteY3" fmla="*/ 1778000 h 1778000"/>
              <a:gd name="connisteX4" fmla="*/ 203200 w 5334000"/>
              <a:gd name="connsiteY4" fmla="*/ 1778000 h 1778000"/>
              <a:gd name="connisteX5" fmla="*/ 0 w 5334000"/>
              <a:gd name="connsiteY5" fmla="*/ 1574800 h 1778000"/>
              <a:gd name="connisteX6" fmla="*/ 0 w 53340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1778000">
                <a:moveTo>
                  <a:pt x="0" y="0"/>
                </a:moveTo>
                <a:lnTo>
                  <a:pt x="5334000" y="0"/>
                </a:lnTo>
                <a:lnTo>
                  <a:pt x="5334000" y="1574800"/>
                </a:lnTo>
                <a:cubicBezTo>
                  <a:pt x="5334000" y="1687024"/>
                  <a:pt x="5243024" y="1778000"/>
                  <a:pt x="5130800" y="1778000"/>
                </a:cubicBezTo>
                <a:lnTo>
                  <a:pt x="203200" y="1778000"/>
                </a:lnTo>
                <a:cubicBezTo>
                  <a:pt x="90976" y="1778000"/>
                  <a:pt x="0" y="1687024"/>
                  <a:pt x="0" y="15748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4775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533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页-61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1066800" y="3302000"/>
            <a:ext cx="3124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066800" y="3860800"/>
            <a:ext cx="31242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正文页-40_5">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1" hasCustomPrompt="1"/>
            <p:custDataLst>
              <p:tags r:id="rId7"/>
            </p:custDataLst>
          </p:nvPr>
        </p:nvSpPr>
        <p:spPr>
          <a:xfrm>
            <a:off x="4648200" y="3606800"/>
            <a:ext cx="3314700" cy="2641600"/>
          </a:xfrm>
          <a:custGeom>
            <a:avLst/>
            <a:gdLst>
              <a:gd name="connisteX0" fmla="*/ 0 w 3314700"/>
              <a:gd name="connsiteY0" fmla="*/ 0 h 2641600"/>
              <a:gd name="connisteX1" fmla="*/ 3314700 w 3314700"/>
              <a:gd name="connsiteY1" fmla="*/ 0 h 2641600"/>
              <a:gd name="connisteX2" fmla="*/ 3314700 w 3314700"/>
              <a:gd name="connsiteY2" fmla="*/ 2438400 h 2641600"/>
              <a:gd name="connisteX3" fmla="*/ 3111500 w 3314700"/>
              <a:gd name="connsiteY3" fmla="*/ 2641600 h 2641600"/>
              <a:gd name="connisteX4" fmla="*/ 203200 w 3314700"/>
              <a:gd name="connsiteY4" fmla="*/ 2641600 h 2641600"/>
              <a:gd name="connisteX5" fmla="*/ 0 w 3314700"/>
              <a:gd name="connsiteY5" fmla="*/ 2438400 h 2641600"/>
              <a:gd name="connisteX6" fmla="*/ 0 w 3314700"/>
              <a:gd name="connsiteY6" fmla="*/ 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641600">
                <a:moveTo>
                  <a:pt x="0" y="0"/>
                </a:moveTo>
                <a:lnTo>
                  <a:pt x="3314700" y="0"/>
                </a:lnTo>
                <a:lnTo>
                  <a:pt x="3314700" y="2438400"/>
                </a:lnTo>
                <a:cubicBezTo>
                  <a:pt x="3314700" y="2550624"/>
                  <a:pt x="3223724" y="2641600"/>
                  <a:pt x="3111500" y="2641600"/>
                </a:cubicBezTo>
                <a:lnTo>
                  <a:pt x="203200" y="2641600"/>
                </a:lnTo>
                <a:cubicBezTo>
                  <a:pt x="90976" y="2641600"/>
                  <a:pt x="0" y="2550624"/>
                  <a:pt x="0" y="24384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2" hasCustomPrompt="1"/>
            <p:custDataLst>
              <p:tags r:id="rId8"/>
            </p:custDataLst>
          </p:nvPr>
        </p:nvSpPr>
        <p:spPr>
          <a:xfrm>
            <a:off x="4648200" y="609600"/>
            <a:ext cx="3314700" cy="2997200"/>
          </a:xfrm>
          <a:custGeom>
            <a:avLst/>
            <a:gdLst>
              <a:gd name="connisteX0" fmla="*/ 0 w 3314700"/>
              <a:gd name="connsiteY0" fmla="*/ 203200 h 2997200"/>
              <a:gd name="connisteX1" fmla="*/ 203200 w 3314700"/>
              <a:gd name="connsiteY1" fmla="*/ 0 h 2997200"/>
              <a:gd name="connisteX2" fmla="*/ 3111500 w 3314700"/>
              <a:gd name="connsiteY2" fmla="*/ 0 h 2997200"/>
              <a:gd name="connisteX3" fmla="*/ 3314700 w 3314700"/>
              <a:gd name="connsiteY3" fmla="*/ 203200 h 2997200"/>
              <a:gd name="connisteX4" fmla="*/ 3314700 w 3314700"/>
              <a:gd name="connsiteY4" fmla="*/ 2997200 h 2997200"/>
              <a:gd name="connisteX5" fmla="*/ 0 w 3314700"/>
              <a:gd name="connsiteY5" fmla="*/ 2997200 h 2997200"/>
              <a:gd name="connisteX6" fmla="*/ 0 w 3314700"/>
              <a:gd name="connsiteY6" fmla="*/ 20320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997200">
                <a:moveTo>
                  <a:pt x="0" y="203200"/>
                </a:moveTo>
                <a:cubicBezTo>
                  <a:pt x="0" y="90976"/>
                  <a:pt x="90976" y="0"/>
                  <a:pt x="203200" y="0"/>
                </a:cubicBezTo>
                <a:lnTo>
                  <a:pt x="3111500" y="0"/>
                </a:lnTo>
                <a:cubicBezTo>
                  <a:pt x="3223724" y="0"/>
                  <a:pt x="3314700" y="90976"/>
                  <a:pt x="3314700" y="203200"/>
                </a:cubicBezTo>
                <a:lnTo>
                  <a:pt x="3314700" y="2997200"/>
                </a:lnTo>
                <a:lnTo>
                  <a:pt x="0" y="299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4953000" y="3911600"/>
            <a:ext cx="2705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6" name="文本占位符 15"/>
          <p:cNvSpPr>
            <a:spLocks noGrp="1"/>
          </p:cNvSpPr>
          <p:nvPr>
            <p:ph type="body" idx="16388" hasCustomPrompt="1"/>
            <p:custDataLst>
              <p:tags r:id="rId10"/>
            </p:custDataLst>
          </p:nvPr>
        </p:nvSpPr>
        <p:spPr>
          <a:xfrm>
            <a:off x="4953000" y="4419600"/>
            <a:ext cx="27051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3" hasCustomPrompt="1"/>
            <p:custDataLst>
              <p:tags r:id="rId11"/>
            </p:custDataLst>
          </p:nvPr>
        </p:nvSpPr>
        <p:spPr>
          <a:xfrm>
            <a:off x="8267700" y="3606800"/>
            <a:ext cx="3314700" cy="2641600"/>
          </a:xfrm>
          <a:custGeom>
            <a:avLst/>
            <a:gdLst>
              <a:gd name="connisteX0" fmla="*/ 0 w 3314700"/>
              <a:gd name="connsiteY0" fmla="*/ 0 h 2641600"/>
              <a:gd name="connisteX1" fmla="*/ 3314700 w 3314700"/>
              <a:gd name="connsiteY1" fmla="*/ 0 h 2641600"/>
              <a:gd name="connisteX2" fmla="*/ 3314700 w 3314700"/>
              <a:gd name="connsiteY2" fmla="*/ 2438400 h 2641600"/>
              <a:gd name="connisteX3" fmla="*/ 3111500 w 3314700"/>
              <a:gd name="connsiteY3" fmla="*/ 2641600 h 2641600"/>
              <a:gd name="connisteX4" fmla="*/ 203200 w 3314700"/>
              <a:gd name="connsiteY4" fmla="*/ 2641600 h 2641600"/>
              <a:gd name="connisteX5" fmla="*/ 0 w 3314700"/>
              <a:gd name="connsiteY5" fmla="*/ 2438400 h 2641600"/>
              <a:gd name="connisteX6" fmla="*/ 0 w 3314700"/>
              <a:gd name="connsiteY6" fmla="*/ 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641600">
                <a:moveTo>
                  <a:pt x="0" y="0"/>
                </a:moveTo>
                <a:lnTo>
                  <a:pt x="3314700" y="0"/>
                </a:lnTo>
                <a:lnTo>
                  <a:pt x="3314700" y="2438400"/>
                </a:lnTo>
                <a:cubicBezTo>
                  <a:pt x="3314700" y="2550624"/>
                  <a:pt x="3223724" y="2641600"/>
                  <a:pt x="3111500" y="2641600"/>
                </a:cubicBezTo>
                <a:lnTo>
                  <a:pt x="203200" y="2641600"/>
                </a:lnTo>
                <a:cubicBezTo>
                  <a:pt x="90976" y="2641600"/>
                  <a:pt x="0" y="2550624"/>
                  <a:pt x="0" y="24384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4" hasCustomPrompt="1"/>
            <p:custDataLst>
              <p:tags r:id="rId12"/>
            </p:custDataLst>
          </p:nvPr>
        </p:nvSpPr>
        <p:spPr>
          <a:xfrm>
            <a:off x="8267700" y="609600"/>
            <a:ext cx="3314700" cy="2997200"/>
          </a:xfrm>
          <a:custGeom>
            <a:avLst/>
            <a:gdLst>
              <a:gd name="connisteX0" fmla="*/ 0 w 3314700"/>
              <a:gd name="connsiteY0" fmla="*/ 203200 h 2997200"/>
              <a:gd name="connisteX1" fmla="*/ 203200 w 3314700"/>
              <a:gd name="connsiteY1" fmla="*/ 0 h 2997200"/>
              <a:gd name="connisteX2" fmla="*/ 3111500 w 3314700"/>
              <a:gd name="connsiteY2" fmla="*/ 0 h 2997200"/>
              <a:gd name="connisteX3" fmla="*/ 3314700 w 3314700"/>
              <a:gd name="connsiteY3" fmla="*/ 203200 h 2997200"/>
              <a:gd name="connisteX4" fmla="*/ 3314700 w 3314700"/>
              <a:gd name="connsiteY4" fmla="*/ 2997200 h 2997200"/>
              <a:gd name="connisteX5" fmla="*/ 0 w 3314700"/>
              <a:gd name="connsiteY5" fmla="*/ 2997200 h 2997200"/>
              <a:gd name="connisteX6" fmla="*/ 0 w 3314700"/>
              <a:gd name="connsiteY6" fmla="*/ 20320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997200">
                <a:moveTo>
                  <a:pt x="0" y="203200"/>
                </a:moveTo>
                <a:cubicBezTo>
                  <a:pt x="0" y="90976"/>
                  <a:pt x="90976" y="0"/>
                  <a:pt x="203200" y="0"/>
                </a:cubicBezTo>
                <a:lnTo>
                  <a:pt x="3111500" y="0"/>
                </a:lnTo>
                <a:cubicBezTo>
                  <a:pt x="3223724" y="0"/>
                  <a:pt x="3314700" y="90976"/>
                  <a:pt x="3314700" y="203200"/>
                </a:cubicBezTo>
                <a:lnTo>
                  <a:pt x="3314700" y="2997200"/>
                </a:lnTo>
                <a:lnTo>
                  <a:pt x="0" y="299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8572500" y="3911600"/>
            <a:ext cx="2705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0" name="文本占位符 19"/>
          <p:cNvSpPr>
            <a:spLocks noGrp="1"/>
          </p:cNvSpPr>
          <p:nvPr>
            <p:ph type="body" idx="16390" hasCustomPrompt="1"/>
            <p:custDataLst>
              <p:tags r:id="rId14"/>
            </p:custDataLst>
          </p:nvPr>
        </p:nvSpPr>
        <p:spPr>
          <a:xfrm>
            <a:off x="8572500" y="4419600"/>
            <a:ext cx="27051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正文页-44_1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3" hasCustomPrompt="1"/>
            <p:custDataLst>
              <p:tags r:id="rId7"/>
            </p:custDataLst>
          </p:nvPr>
        </p:nvSpPr>
        <p:spPr>
          <a:xfrm>
            <a:off x="3581400" y="609600"/>
            <a:ext cx="2463800" cy="5638800"/>
          </a:xfrm>
          <a:custGeom>
            <a:avLst/>
            <a:gdLst>
              <a:gd name="connisteX0" fmla="*/ 0 w 2463800"/>
              <a:gd name="connsiteY0" fmla="*/ 203200 h 5638800"/>
              <a:gd name="connisteX1" fmla="*/ 203200 w 2463800"/>
              <a:gd name="connsiteY1" fmla="*/ 0 h 5638800"/>
              <a:gd name="connisteX2" fmla="*/ 2260600 w 2463800"/>
              <a:gd name="connsiteY2" fmla="*/ 0 h 5638800"/>
              <a:gd name="connisteX3" fmla="*/ 2463800 w 2463800"/>
              <a:gd name="connsiteY3" fmla="*/ 203200 h 5638800"/>
              <a:gd name="connisteX4" fmla="*/ 2463800 w 2463800"/>
              <a:gd name="connsiteY4" fmla="*/ 5435600 h 5638800"/>
              <a:gd name="connisteX5" fmla="*/ 2260600 w 2463800"/>
              <a:gd name="connsiteY5" fmla="*/ 5638800 h 5638800"/>
              <a:gd name="connisteX6" fmla="*/ 203200 w 2463800"/>
              <a:gd name="connsiteY6" fmla="*/ 5638800 h 5638800"/>
              <a:gd name="connisteX7" fmla="*/ 0 w 2463800"/>
              <a:gd name="connsiteY7" fmla="*/ 5435600 h 5638800"/>
              <a:gd name="connisteX8" fmla="*/ 0 w 24638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463800" h="5638800">
                <a:moveTo>
                  <a:pt x="0" y="203200"/>
                </a:moveTo>
                <a:cubicBezTo>
                  <a:pt x="0" y="90976"/>
                  <a:pt x="90976" y="0"/>
                  <a:pt x="203200" y="0"/>
                </a:cubicBezTo>
                <a:lnTo>
                  <a:pt x="2260600" y="0"/>
                </a:lnTo>
                <a:cubicBezTo>
                  <a:pt x="2372824" y="0"/>
                  <a:pt x="2463800" y="90976"/>
                  <a:pt x="2463800" y="203200"/>
                </a:cubicBezTo>
                <a:lnTo>
                  <a:pt x="2463800" y="5435600"/>
                </a:lnTo>
                <a:cubicBezTo>
                  <a:pt x="2463800" y="5547824"/>
                  <a:pt x="2372824" y="5638800"/>
                  <a:pt x="22606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4" hasCustomPrompt="1"/>
            <p:custDataLst>
              <p:tags r:id="rId8"/>
            </p:custDataLst>
          </p:nvPr>
        </p:nvSpPr>
        <p:spPr>
          <a:xfrm>
            <a:off x="3784600" y="812800"/>
            <a:ext cx="2057400" cy="3352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3784600" y="4368800"/>
            <a:ext cx="2057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3784600" y="4826000"/>
            <a:ext cx="2057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5" hasCustomPrompt="1"/>
            <p:custDataLst>
              <p:tags r:id="rId11"/>
            </p:custDataLst>
          </p:nvPr>
        </p:nvSpPr>
        <p:spPr>
          <a:xfrm>
            <a:off x="6350000" y="609600"/>
            <a:ext cx="2463800" cy="5638800"/>
          </a:xfrm>
          <a:custGeom>
            <a:avLst/>
            <a:gdLst>
              <a:gd name="connisteX0" fmla="*/ 0 w 2463800"/>
              <a:gd name="connsiteY0" fmla="*/ 203200 h 5638800"/>
              <a:gd name="connisteX1" fmla="*/ 203200 w 2463800"/>
              <a:gd name="connsiteY1" fmla="*/ 0 h 5638800"/>
              <a:gd name="connisteX2" fmla="*/ 2260600 w 2463800"/>
              <a:gd name="connsiteY2" fmla="*/ 0 h 5638800"/>
              <a:gd name="connisteX3" fmla="*/ 2463800 w 2463800"/>
              <a:gd name="connsiteY3" fmla="*/ 203200 h 5638800"/>
              <a:gd name="connisteX4" fmla="*/ 2463800 w 2463800"/>
              <a:gd name="connsiteY4" fmla="*/ 5435600 h 5638800"/>
              <a:gd name="connisteX5" fmla="*/ 2260600 w 2463800"/>
              <a:gd name="connsiteY5" fmla="*/ 5638800 h 5638800"/>
              <a:gd name="connisteX6" fmla="*/ 203200 w 2463800"/>
              <a:gd name="connsiteY6" fmla="*/ 5638800 h 5638800"/>
              <a:gd name="connisteX7" fmla="*/ 0 w 2463800"/>
              <a:gd name="connsiteY7" fmla="*/ 5435600 h 5638800"/>
              <a:gd name="connisteX8" fmla="*/ 0 w 24638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463800" h="5638800">
                <a:moveTo>
                  <a:pt x="0" y="203200"/>
                </a:moveTo>
                <a:cubicBezTo>
                  <a:pt x="0" y="90976"/>
                  <a:pt x="90976" y="0"/>
                  <a:pt x="203200" y="0"/>
                </a:cubicBezTo>
                <a:lnTo>
                  <a:pt x="2260600" y="0"/>
                </a:lnTo>
                <a:cubicBezTo>
                  <a:pt x="2372824" y="0"/>
                  <a:pt x="2463800" y="90976"/>
                  <a:pt x="2463800" y="203200"/>
                </a:cubicBezTo>
                <a:lnTo>
                  <a:pt x="2463800" y="5435600"/>
                </a:lnTo>
                <a:cubicBezTo>
                  <a:pt x="2463800" y="5547824"/>
                  <a:pt x="2372824" y="5638800"/>
                  <a:pt x="22606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6" hasCustomPrompt="1"/>
            <p:custDataLst>
              <p:tags r:id="rId12"/>
            </p:custDataLst>
          </p:nvPr>
        </p:nvSpPr>
        <p:spPr>
          <a:xfrm>
            <a:off x="6553200" y="812800"/>
            <a:ext cx="2057400" cy="3352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6553200" y="4368800"/>
            <a:ext cx="2057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16390" hasCustomPrompt="1"/>
            <p:custDataLst>
              <p:tags r:id="rId14"/>
            </p:custDataLst>
          </p:nvPr>
        </p:nvSpPr>
        <p:spPr>
          <a:xfrm>
            <a:off x="6553200" y="4826000"/>
            <a:ext cx="2057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397" hasCustomPrompt="1"/>
            <p:custDataLst>
              <p:tags r:id="rId15"/>
            </p:custDataLst>
          </p:nvPr>
        </p:nvSpPr>
        <p:spPr>
          <a:xfrm>
            <a:off x="9118600" y="609600"/>
            <a:ext cx="2463800" cy="5638800"/>
          </a:xfrm>
          <a:custGeom>
            <a:avLst/>
            <a:gdLst>
              <a:gd name="connisteX0" fmla="*/ 0 w 2463800"/>
              <a:gd name="connsiteY0" fmla="*/ 203200 h 5638800"/>
              <a:gd name="connisteX1" fmla="*/ 203200 w 2463800"/>
              <a:gd name="connsiteY1" fmla="*/ 0 h 5638800"/>
              <a:gd name="connisteX2" fmla="*/ 2260600 w 2463800"/>
              <a:gd name="connsiteY2" fmla="*/ 0 h 5638800"/>
              <a:gd name="connisteX3" fmla="*/ 2463800 w 2463800"/>
              <a:gd name="connsiteY3" fmla="*/ 203200 h 5638800"/>
              <a:gd name="connisteX4" fmla="*/ 2463800 w 2463800"/>
              <a:gd name="connsiteY4" fmla="*/ 5435600 h 5638800"/>
              <a:gd name="connisteX5" fmla="*/ 2260600 w 2463800"/>
              <a:gd name="connsiteY5" fmla="*/ 5638800 h 5638800"/>
              <a:gd name="connisteX6" fmla="*/ 203200 w 2463800"/>
              <a:gd name="connsiteY6" fmla="*/ 5638800 h 5638800"/>
              <a:gd name="connisteX7" fmla="*/ 0 w 2463800"/>
              <a:gd name="connsiteY7" fmla="*/ 5435600 h 5638800"/>
              <a:gd name="connisteX8" fmla="*/ 0 w 24638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463800" h="5638800">
                <a:moveTo>
                  <a:pt x="0" y="203200"/>
                </a:moveTo>
                <a:cubicBezTo>
                  <a:pt x="0" y="90976"/>
                  <a:pt x="90976" y="0"/>
                  <a:pt x="203200" y="0"/>
                </a:cubicBezTo>
                <a:lnTo>
                  <a:pt x="2260600" y="0"/>
                </a:lnTo>
                <a:cubicBezTo>
                  <a:pt x="2372824" y="0"/>
                  <a:pt x="2463800" y="90976"/>
                  <a:pt x="2463800" y="203200"/>
                </a:cubicBezTo>
                <a:lnTo>
                  <a:pt x="2463800" y="5435600"/>
                </a:lnTo>
                <a:cubicBezTo>
                  <a:pt x="2463800" y="5547824"/>
                  <a:pt x="2372824" y="5638800"/>
                  <a:pt x="22606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398" hasCustomPrompt="1"/>
            <p:custDataLst>
              <p:tags r:id="rId16"/>
            </p:custDataLst>
          </p:nvPr>
        </p:nvSpPr>
        <p:spPr>
          <a:xfrm>
            <a:off x="9321800" y="812800"/>
            <a:ext cx="2057400" cy="3352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91" hasCustomPrompt="1"/>
            <p:custDataLst>
              <p:tags r:id="rId17"/>
            </p:custDataLst>
          </p:nvPr>
        </p:nvSpPr>
        <p:spPr>
          <a:xfrm>
            <a:off x="9321800" y="4368800"/>
            <a:ext cx="2057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4" name="文本占位符 23"/>
          <p:cNvSpPr>
            <a:spLocks noGrp="1"/>
          </p:cNvSpPr>
          <p:nvPr>
            <p:ph type="body" idx="16392" hasCustomPrompt="1"/>
            <p:custDataLst>
              <p:tags r:id="rId18"/>
            </p:custDataLst>
          </p:nvPr>
        </p:nvSpPr>
        <p:spPr>
          <a:xfrm>
            <a:off x="9321800" y="4826000"/>
            <a:ext cx="2057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正文页-37_29">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9" hasCustomPrompt="1"/>
            <p:custDataLst>
              <p:tags r:id="rId7"/>
            </p:custDataLst>
          </p:nvPr>
        </p:nvSpPr>
        <p:spPr>
          <a:xfrm>
            <a:off x="35814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9" hasCustomPrompt="1"/>
            <p:custDataLst>
              <p:tags r:id="rId8"/>
            </p:custDataLst>
          </p:nvPr>
        </p:nvSpPr>
        <p:spPr>
          <a:xfrm>
            <a:off x="3905250" y="10541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rgbClr val="FFFFFF"/>
                </a:solidFill>
              </a:defRPr>
            </a:lvl1pPr>
          </a:lstStyle>
          <a:p>
            <a:pPr lvl="0"/>
            <a:r>
              <a:rPr lang="zh-CN" altLang="en-US" smtClean="0"/>
              <a:t>01</a:t>
            </a:r>
            <a:endParaRPr lang="zh-CN" altLang="en-US" smtClean="0"/>
          </a:p>
        </p:txBody>
      </p:sp>
      <p:sp>
        <p:nvSpPr>
          <p:cNvPr id="15" name="文本占位符 14"/>
          <p:cNvSpPr>
            <a:spLocks noGrp="1"/>
          </p:cNvSpPr>
          <p:nvPr>
            <p:ph type="body" idx="16387" hasCustomPrompt="1"/>
            <p:custDataLst>
              <p:tags r:id="rId9"/>
            </p:custDataLst>
          </p:nvPr>
        </p:nvSpPr>
        <p:spPr>
          <a:xfrm>
            <a:off x="5054600" y="965200"/>
            <a:ext cx="21463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5054600" y="1473200"/>
            <a:ext cx="21463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7" name="装饰  6"/>
          <p:cNvSpPr>
            <a:spLocks noGrp="1"/>
          </p:cNvSpPr>
          <p:nvPr>
            <p:ph type="body" idx="16400" hasCustomPrompt="1"/>
            <p:custDataLst>
              <p:tags r:id="rId11"/>
            </p:custDataLst>
          </p:nvPr>
        </p:nvSpPr>
        <p:spPr>
          <a:xfrm>
            <a:off x="76581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92" hasCustomPrompt="1"/>
            <p:custDataLst>
              <p:tags r:id="rId12"/>
            </p:custDataLst>
          </p:nvPr>
        </p:nvSpPr>
        <p:spPr>
          <a:xfrm>
            <a:off x="7981950" y="10541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02</a:t>
            </a:r>
            <a:endParaRPr lang="zh-CN" altLang="en-US" smtClean="0"/>
          </a:p>
        </p:txBody>
      </p:sp>
      <p:sp>
        <p:nvSpPr>
          <p:cNvPr id="19" name="文本占位符 18"/>
          <p:cNvSpPr>
            <a:spLocks noGrp="1"/>
          </p:cNvSpPr>
          <p:nvPr>
            <p:ph type="body" idx="16390" hasCustomPrompt="1"/>
            <p:custDataLst>
              <p:tags r:id="rId13"/>
            </p:custDataLst>
          </p:nvPr>
        </p:nvSpPr>
        <p:spPr>
          <a:xfrm>
            <a:off x="9131300" y="965200"/>
            <a:ext cx="2146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16391" hasCustomPrompt="1"/>
            <p:custDataLst>
              <p:tags r:id="rId14"/>
            </p:custDataLst>
          </p:nvPr>
        </p:nvSpPr>
        <p:spPr>
          <a:xfrm>
            <a:off x="9131300" y="1473200"/>
            <a:ext cx="21463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401" hasCustomPrompt="1"/>
            <p:custDataLst>
              <p:tags r:id="rId15"/>
            </p:custDataLst>
          </p:nvPr>
        </p:nvSpPr>
        <p:spPr>
          <a:xfrm>
            <a:off x="35814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文本占位符 21"/>
          <p:cNvSpPr>
            <a:spLocks noGrp="1"/>
          </p:cNvSpPr>
          <p:nvPr>
            <p:ph type="body" idx="16395" hasCustomPrompt="1"/>
            <p:custDataLst>
              <p:tags r:id="rId16"/>
            </p:custDataLst>
          </p:nvPr>
        </p:nvSpPr>
        <p:spPr>
          <a:xfrm>
            <a:off x="3905250" y="39497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03</a:t>
            </a:r>
            <a:endParaRPr lang="zh-CN" altLang="en-US" smtClean="0"/>
          </a:p>
        </p:txBody>
      </p:sp>
      <p:sp>
        <p:nvSpPr>
          <p:cNvPr id="23" name="文本占位符 22"/>
          <p:cNvSpPr>
            <a:spLocks noGrp="1"/>
          </p:cNvSpPr>
          <p:nvPr>
            <p:ph type="body" idx="16393" hasCustomPrompt="1"/>
            <p:custDataLst>
              <p:tags r:id="rId17"/>
            </p:custDataLst>
          </p:nvPr>
        </p:nvSpPr>
        <p:spPr>
          <a:xfrm>
            <a:off x="5054600" y="3860800"/>
            <a:ext cx="2146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4" name="文本占位符 23"/>
          <p:cNvSpPr>
            <a:spLocks noGrp="1"/>
          </p:cNvSpPr>
          <p:nvPr>
            <p:ph type="body" idx="16394" hasCustomPrompt="1"/>
            <p:custDataLst>
              <p:tags r:id="rId18"/>
            </p:custDataLst>
          </p:nvPr>
        </p:nvSpPr>
        <p:spPr>
          <a:xfrm>
            <a:off x="5054600" y="4368800"/>
            <a:ext cx="21463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5" name="装饰  4"/>
          <p:cNvSpPr>
            <a:spLocks noGrp="1"/>
          </p:cNvSpPr>
          <p:nvPr>
            <p:ph type="body" idx="16402" hasCustomPrompt="1"/>
            <p:custDataLst>
              <p:tags r:id="rId19"/>
            </p:custDataLst>
          </p:nvPr>
        </p:nvSpPr>
        <p:spPr>
          <a:xfrm>
            <a:off x="76581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6" name="文本占位符 25"/>
          <p:cNvSpPr>
            <a:spLocks noGrp="1"/>
          </p:cNvSpPr>
          <p:nvPr>
            <p:ph type="body" idx="16398" hasCustomPrompt="1"/>
            <p:custDataLst>
              <p:tags r:id="rId20"/>
            </p:custDataLst>
          </p:nvPr>
        </p:nvSpPr>
        <p:spPr>
          <a:xfrm>
            <a:off x="7981950" y="39497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rgbClr val="FFFFFF"/>
                </a:solidFill>
              </a:defRPr>
            </a:lvl1pPr>
          </a:lstStyle>
          <a:p>
            <a:pPr lvl="0"/>
            <a:r>
              <a:rPr lang="zh-CN" altLang="en-US" smtClean="0"/>
              <a:t>04</a:t>
            </a:r>
            <a:endParaRPr lang="zh-CN" altLang="en-US" smtClean="0"/>
          </a:p>
        </p:txBody>
      </p:sp>
      <p:sp>
        <p:nvSpPr>
          <p:cNvPr id="27" name="文本占位符 26"/>
          <p:cNvSpPr>
            <a:spLocks noGrp="1"/>
          </p:cNvSpPr>
          <p:nvPr>
            <p:ph type="body" idx="16396" hasCustomPrompt="1"/>
            <p:custDataLst>
              <p:tags r:id="rId21"/>
            </p:custDataLst>
          </p:nvPr>
        </p:nvSpPr>
        <p:spPr>
          <a:xfrm>
            <a:off x="9131300" y="3860800"/>
            <a:ext cx="21463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28" name="文本占位符 27"/>
          <p:cNvSpPr>
            <a:spLocks noGrp="1"/>
          </p:cNvSpPr>
          <p:nvPr>
            <p:ph type="body" idx="16397" hasCustomPrompt="1"/>
            <p:custDataLst>
              <p:tags r:id="rId22"/>
            </p:custDataLst>
          </p:nvPr>
        </p:nvSpPr>
        <p:spPr>
          <a:xfrm>
            <a:off x="9131300" y="4368800"/>
            <a:ext cx="21463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62_1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0" hasCustomPrompt="1"/>
            <p:custDataLst>
              <p:tags r:id="rId6"/>
            </p:custDataLst>
          </p:nvPr>
        </p:nvSpPr>
        <p:spPr>
          <a:xfrm>
            <a:off x="609600" y="2794000"/>
            <a:ext cx="10972800" cy="34544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1" hasCustomPrompt="1"/>
            <p:custDataLst>
              <p:tags r:id="rId7"/>
            </p:custDataLst>
          </p:nvPr>
        </p:nvSpPr>
        <p:spPr>
          <a:xfrm>
            <a:off x="4648200" y="6096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4800600" y="609600"/>
            <a:ext cx="30099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7" hasCustomPrompt="1"/>
            <p:custDataLst>
              <p:tags r:id="rId9"/>
            </p:custDataLst>
          </p:nvPr>
        </p:nvSpPr>
        <p:spPr>
          <a:xfrm>
            <a:off x="4800600" y="1117600"/>
            <a:ext cx="30099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8420100" y="6096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8572500" y="609600"/>
            <a:ext cx="30099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8" name="文本占位符 17"/>
          <p:cNvSpPr>
            <a:spLocks noGrp="1"/>
          </p:cNvSpPr>
          <p:nvPr>
            <p:ph type="body" idx="16389" hasCustomPrompt="1"/>
            <p:custDataLst>
              <p:tags r:id="rId12"/>
            </p:custDataLst>
          </p:nvPr>
        </p:nvSpPr>
        <p:spPr>
          <a:xfrm>
            <a:off x="8572500" y="1117600"/>
            <a:ext cx="30099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65_2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4" hasCustomPrompt="1"/>
            <p:custDataLst>
              <p:tags r:id="rId6"/>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553200" y="2184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7" hasCustomPrompt="1"/>
            <p:custDataLst>
              <p:tags r:id="rId8"/>
            </p:custDataLst>
          </p:nvPr>
        </p:nvSpPr>
        <p:spPr>
          <a:xfrm>
            <a:off x="6553200" y="2743200"/>
            <a:ext cx="2286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9296400" y="2184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9" hasCustomPrompt="1"/>
            <p:custDataLst>
              <p:tags r:id="rId10"/>
            </p:custDataLst>
          </p:nvPr>
        </p:nvSpPr>
        <p:spPr>
          <a:xfrm>
            <a:off x="9296400" y="2743200"/>
            <a:ext cx="2286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16390" hasCustomPrompt="1"/>
            <p:custDataLst>
              <p:tags r:id="rId11"/>
            </p:custDataLst>
          </p:nvPr>
        </p:nvSpPr>
        <p:spPr>
          <a:xfrm>
            <a:off x="6553200" y="41148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1" hasCustomPrompt="1"/>
            <p:custDataLst>
              <p:tags r:id="rId12"/>
            </p:custDataLst>
          </p:nvPr>
        </p:nvSpPr>
        <p:spPr>
          <a:xfrm>
            <a:off x="6553200" y="4673600"/>
            <a:ext cx="2286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文本占位符 18"/>
          <p:cNvSpPr>
            <a:spLocks noGrp="1"/>
          </p:cNvSpPr>
          <p:nvPr>
            <p:ph type="body" idx="16392" hasCustomPrompt="1"/>
            <p:custDataLst>
              <p:tags r:id="rId13"/>
            </p:custDataLst>
          </p:nvPr>
        </p:nvSpPr>
        <p:spPr>
          <a:xfrm>
            <a:off x="9296400" y="41148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16393" hasCustomPrompt="1"/>
            <p:custDataLst>
              <p:tags r:id="rId14"/>
            </p:custDataLst>
          </p:nvPr>
        </p:nvSpPr>
        <p:spPr>
          <a:xfrm>
            <a:off x="9296400" y="4673600"/>
            <a:ext cx="2286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43_35">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内容占位符 12"/>
          <p:cNvSpPr>
            <a:spLocks noGrp="1"/>
          </p:cNvSpPr>
          <p:nvPr>
            <p:ph idx="16391" hasCustomPrompt="1"/>
            <p:custDataLst>
              <p:tags r:id="rId7"/>
            </p:custDataLst>
          </p:nvPr>
        </p:nvSpPr>
        <p:spPr>
          <a:xfrm>
            <a:off x="7543800" y="609600"/>
            <a:ext cx="4038600" cy="5638800"/>
          </a:xfrm>
          <a:custGeom>
            <a:avLst/>
            <a:gdLst>
              <a:gd name="connisteX0" fmla="*/ 0 w 4038600"/>
              <a:gd name="connsiteY0" fmla="*/ 0 h 5638800"/>
              <a:gd name="connisteX1" fmla="*/ 3835400 w 4038600"/>
              <a:gd name="connsiteY1" fmla="*/ 0 h 5638800"/>
              <a:gd name="connisteX2" fmla="*/ 4038600 w 4038600"/>
              <a:gd name="connsiteY2" fmla="*/ 203200 h 5638800"/>
              <a:gd name="connisteX3" fmla="*/ 4038600 w 4038600"/>
              <a:gd name="connsiteY3" fmla="*/ 5435600 h 5638800"/>
              <a:gd name="connisteX4" fmla="*/ 3835400 w 4038600"/>
              <a:gd name="connsiteY4" fmla="*/ 5638800 h 5638800"/>
              <a:gd name="connisteX5" fmla="*/ 0 w 4038600"/>
              <a:gd name="connsiteY5" fmla="*/ 5638800 h 5638800"/>
              <a:gd name="connisteX6" fmla="*/ 0 w 4038600"/>
              <a:gd name="connsiteY6" fmla="*/ 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5638800">
                <a:moveTo>
                  <a:pt x="0" y="0"/>
                </a:moveTo>
                <a:lnTo>
                  <a:pt x="3835400" y="0"/>
                </a:lnTo>
                <a:cubicBezTo>
                  <a:pt x="3947624" y="0"/>
                  <a:pt x="4038600" y="90976"/>
                  <a:pt x="4038600" y="203200"/>
                </a:cubicBezTo>
                <a:lnTo>
                  <a:pt x="4038600" y="5435600"/>
                </a:lnTo>
                <a:cubicBezTo>
                  <a:pt x="4038600" y="5547824"/>
                  <a:pt x="3947624" y="5638800"/>
                  <a:pt x="3835400" y="5638800"/>
                </a:cubicBezTo>
                <a:lnTo>
                  <a:pt x="0" y="56388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2" hasCustomPrompt="1"/>
            <p:custDataLst>
              <p:tags r:id="rId8"/>
            </p:custDataLst>
          </p:nvPr>
        </p:nvSpPr>
        <p:spPr>
          <a:xfrm>
            <a:off x="4648200" y="609600"/>
            <a:ext cx="2895600" cy="5638800"/>
          </a:xfrm>
          <a:custGeom>
            <a:avLst/>
            <a:gdLst>
              <a:gd name="connisteX0" fmla="*/ 0 w 2895600"/>
              <a:gd name="connsiteY0" fmla="*/ 203200 h 5638800"/>
              <a:gd name="connisteX1" fmla="*/ 203200 w 2895600"/>
              <a:gd name="connsiteY1" fmla="*/ 0 h 5638800"/>
              <a:gd name="connisteX2" fmla="*/ 2895600 w 2895600"/>
              <a:gd name="connsiteY2" fmla="*/ 0 h 5638800"/>
              <a:gd name="connisteX3" fmla="*/ 2895600 w 2895600"/>
              <a:gd name="connsiteY3" fmla="*/ 5638800 h 5638800"/>
              <a:gd name="connisteX4" fmla="*/ 203200 w 2895600"/>
              <a:gd name="connsiteY4" fmla="*/ 5638800 h 5638800"/>
              <a:gd name="connisteX5" fmla="*/ 0 w 2895600"/>
              <a:gd name="connsiteY5" fmla="*/ 5435600 h 5638800"/>
              <a:gd name="connisteX6" fmla="*/ 0 w 2895600"/>
              <a:gd name="connsiteY6"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895600" h="5638800">
                <a:moveTo>
                  <a:pt x="0" y="203200"/>
                </a:moveTo>
                <a:cubicBezTo>
                  <a:pt x="0" y="90976"/>
                  <a:pt x="90976" y="0"/>
                  <a:pt x="203200" y="0"/>
                </a:cubicBezTo>
                <a:lnTo>
                  <a:pt x="2895600" y="0"/>
                </a:lnTo>
                <a:lnTo>
                  <a:pt x="2895600" y="5638800"/>
                </a:ln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4953000" y="1041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4953000" y="1600200"/>
            <a:ext cx="2286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16389" hasCustomPrompt="1"/>
            <p:custDataLst>
              <p:tags r:id="rId11"/>
            </p:custDataLst>
          </p:nvPr>
        </p:nvSpPr>
        <p:spPr>
          <a:xfrm>
            <a:off x="4953000" y="37338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0" hasCustomPrompt="1"/>
            <p:custDataLst>
              <p:tags r:id="rId12"/>
            </p:custDataLst>
          </p:nvPr>
        </p:nvSpPr>
        <p:spPr>
          <a:xfrm>
            <a:off x="4953000" y="4292600"/>
            <a:ext cx="22860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28_1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图片占位符 12"/>
          <p:cNvSpPr>
            <a:spLocks noGrp="1"/>
          </p:cNvSpPr>
          <p:nvPr>
            <p:ph type="pic" idx="16393" hasCustomPrompt="1"/>
            <p:custDataLst>
              <p:tags r:id="rId7"/>
            </p:custDataLst>
          </p:nvPr>
        </p:nvSpPr>
        <p:spPr>
          <a:xfrm>
            <a:off x="3581400" y="584200"/>
            <a:ext cx="2260600" cy="3302000"/>
          </a:xfrm>
          <a:custGeom>
            <a:avLst/>
            <a:gdLst>
              <a:gd name="connisteX0" fmla="*/ 0 w 2260600"/>
              <a:gd name="connsiteY0" fmla="*/ 203200 h 3302000"/>
              <a:gd name="connisteX1" fmla="*/ 203200 w 2260600"/>
              <a:gd name="connsiteY1" fmla="*/ 0 h 3302000"/>
              <a:gd name="connisteX2" fmla="*/ 2057400 w 2260600"/>
              <a:gd name="connsiteY2" fmla="*/ 0 h 3302000"/>
              <a:gd name="connisteX3" fmla="*/ 2260600 w 2260600"/>
              <a:gd name="connsiteY3" fmla="*/ 203200 h 3302000"/>
              <a:gd name="connisteX4" fmla="*/ 2260600 w 2260600"/>
              <a:gd name="connsiteY4" fmla="*/ 3098800 h 3302000"/>
              <a:gd name="connisteX5" fmla="*/ 2057400 w 2260600"/>
              <a:gd name="connsiteY5" fmla="*/ 3302000 h 3302000"/>
              <a:gd name="connisteX6" fmla="*/ 203200 w 2260600"/>
              <a:gd name="connsiteY6" fmla="*/ 3302000 h 3302000"/>
              <a:gd name="connisteX7" fmla="*/ 0 w 2260600"/>
              <a:gd name="connsiteY7" fmla="*/ 3098800 h 3302000"/>
              <a:gd name="connisteX8" fmla="*/ 0 w 22606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260600" h="3302000">
                <a:moveTo>
                  <a:pt x="0" y="203200"/>
                </a:moveTo>
                <a:cubicBezTo>
                  <a:pt x="0" y="90976"/>
                  <a:pt x="90976" y="0"/>
                  <a:pt x="203200" y="0"/>
                </a:cubicBezTo>
                <a:lnTo>
                  <a:pt x="2057400" y="0"/>
                </a:lnTo>
                <a:cubicBezTo>
                  <a:pt x="2169624" y="0"/>
                  <a:pt x="2260600" y="90976"/>
                  <a:pt x="2260600" y="203200"/>
                </a:cubicBezTo>
                <a:lnTo>
                  <a:pt x="2260600" y="3098800"/>
                </a:lnTo>
                <a:cubicBezTo>
                  <a:pt x="2260600" y="3211024"/>
                  <a:pt x="2169624" y="3302000"/>
                  <a:pt x="2057400" y="3302000"/>
                </a:cubicBezTo>
                <a:lnTo>
                  <a:pt x="203200" y="3302000"/>
                </a:lnTo>
                <a:cubicBezTo>
                  <a:pt x="90976" y="3302000"/>
                  <a:pt x="0" y="3211024"/>
                  <a:pt x="0" y="3098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7" hasCustomPrompt="1"/>
            <p:custDataLst>
              <p:tags r:id="rId8"/>
            </p:custDataLst>
          </p:nvPr>
        </p:nvSpPr>
        <p:spPr>
          <a:xfrm>
            <a:off x="3581400" y="4191000"/>
            <a:ext cx="2260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5" name="文本占位符 14"/>
          <p:cNvSpPr>
            <a:spLocks noGrp="1"/>
          </p:cNvSpPr>
          <p:nvPr>
            <p:ph type="body" idx="16388" hasCustomPrompt="1"/>
            <p:custDataLst>
              <p:tags r:id="rId9"/>
            </p:custDataLst>
          </p:nvPr>
        </p:nvSpPr>
        <p:spPr>
          <a:xfrm>
            <a:off x="3581400" y="4749800"/>
            <a:ext cx="2260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图片占位符 15"/>
          <p:cNvSpPr>
            <a:spLocks noGrp="1"/>
          </p:cNvSpPr>
          <p:nvPr>
            <p:ph type="pic" idx="16394" hasCustomPrompt="1"/>
            <p:custDataLst>
              <p:tags r:id="rId10"/>
            </p:custDataLst>
          </p:nvPr>
        </p:nvSpPr>
        <p:spPr>
          <a:xfrm>
            <a:off x="6451600" y="584200"/>
            <a:ext cx="2260600" cy="3302000"/>
          </a:xfrm>
          <a:custGeom>
            <a:avLst/>
            <a:gdLst>
              <a:gd name="connisteX0" fmla="*/ 0 w 2260600"/>
              <a:gd name="connsiteY0" fmla="*/ 203200 h 3302000"/>
              <a:gd name="connisteX1" fmla="*/ 203200 w 2260600"/>
              <a:gd name="connsiteY1" fmla="*/ 0 h 3302000"/>
              <a:gd name="connisteX2" fmla="*/ 2057400 w 2260600"/>
              <a:gd name="connsiteY2" fmla="*/ 0 h 3302000"/>
              <a:gd name="connisteX3" fmla="*/ 2260600 w 2260600"/>
              <a:gd name="connsiteY3" fmla="*/ 203200 h 3302000"/>
              <a:gd name="connisteX4" fmla="*/ 2260600 w 2260600"/>
              <a:gd name="connsiteY4" fmla="*/ 3098800 h 3302000"/>
              <a:gd name="connisteX5" fmla="*/ 2057400 w 2260600"/>
              <a:gd name="connsiteY5" fmla="*/ 3302000 h 3302000"/>
              <a:gd name="connisteX6" fmla="*/ 203200 w 2260600"/>
              <a:gd name="connsiteY6" fmla="*/ 3302000 h 3302000"/>
              <a:gd name="connisteX7" fmla="*/ 0 w 2260600"/>
              <a:gd name="connsiteY7" fmla="*/ 3098800 h 3302000"/>
              <a:gd name="connisteX8" fmla="*/ 0 w 22606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260600" h="3302000">
                <a:moveTo>
                  <a:pt x="0" y="203200"/>
                </a:moveTo>
                <a:cubicBezTo>
                  <a:pt x="0" y="90976"/>
                  <a:pt x="90976" y="0"/>
                  <a:pt x="203200" y="0"/>
                </a:cubicBezTo>
                <a:lnTo>
                  <a:pt x="2057400" y="0"/>
                </a:lnTo>
                <a:cubicBezTo>
                  <a:pt x="2169624" y="0"/>
                  <a:pt x="2260600" y="90976"/>
                  <a:pt x="2260600" y="203200"/>
                </a:cubicBezTo>
                <a:lnTo>
                  <a:pt x="2260600" y="3098800"/>
                </a:lnTo>
                <a:cubicBezTo>
                  <a:pt x="2260600" y="3211024"/>
                  <a:pt x="2169624" y="3302000"/>
                  <a:pt x="2057400" y="3302000"/>
                </a:cubicBezTo>
                <a:lnTo>
                  <a:pt x="203200" y="3302000"/>
                </a:lnTo>
                <a:cubicBezTo>
                  <a:pt x="90976" y="3302000"/>
                  <a:pt x="0" y="3211024"/>
                  <a:pt x="0" y="3098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89" hasCustomPrompt="1"/>
            <p:custDataLst>
              <p:tags r:id="rId11"/>
            </p:custDataLst>
          </p:nvPr>
        </p:nvSpPr>
        <p:spPr>
          <a:xfrm>
            <a:off x="6451600" y="4191000"/>
            <a:ext cx="2260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8" name="文本占位符 17"/>
          <p:cNvSpPr>
            <a:spLocks noGrp="1"/>
          </p:cNvSpPr>
          <p:nvPr>
            <p:ph type="body" idx="16390" hasCustomPrompt="1"/>
            <p:custDataLst>
              <p:tags r:id="rId12"/>
            </p:custDataLst>
          </p:nvPr>
        </p:nvSpPr>
        <p:spPr>
          <a:xfrm>
            <a:off x="6451600" y="4749800"/>
            <a:ext cx="2260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图片占位符 18"/>
          <p:cNvSpPr>
            <a:spLocks noGrp="1"/>
          </p:cNvSpPr>
          <p:nvPr>
            <p:ph type="pic" idx="16395" hasCustomPrompt="1"/>
            <p:custDataLst>
              <p:tags r:id="rId13"/>
            </p:custDataLst>
          </p:nvPr>
        </p:nvSpPr>
        <p:spPr>
          <a:xfrm>
            <a:off x="9321800" y="584200"/>
            <a:ext cx="2260600" cy="3302000"/>
          </a:xfrm>
          <a:custGeom>
            <a:avLst/>
            <a:gdLst>
              <a:gd name="connisteX0" fmla="*/ 0 w 2260600"/>
              <a:gd name="connsiteY0" fmla="*/ 203200 h 3302000"/>
              <a:gd name="connisteX1" fmla="*/ 203200 w 2260600"/>
              <a:gd name="connsiteY1" fmla="*/ 0 h 3302000"/>
              <a:gd name="connisteX2" fmla="*/ 2057400 w 2260600"/>
              <a:gd name="connsiteY2" fmla="*/ 0 h 3302000"/>
              <a:gd name="connisteX3" fmla="*/ 2260600 w 2260600"/>
              <a:gd name="connsiteY3" fmla="*/ 203200 h 3302000"/>
              <a:gd name="connisteX4" fmla="*/ 2260600 w 2260600"/>
              <a:gd name="connsiteY4" fmla="*/ 3098800 h 3302000"/>
              <a:gd name="connisteX5" fmla="*/ 2057400 w 2260600"/>
              <a:gd name="connsiteY5" fmla="*/ 3302000 h 3302000"/>
              <a:gd name="connisteX6" fmla="*/ 203200 w 2260600"/>
              <a:gd name="connsiteY6" fmla="*/ 3302000 h 3302000"/>
              <a:gd name="connisteX7" fmla="*/ 0 w 2260600"/>
              <a:gd name="connsiteY7" fmla="*/ 3098800 h 3302000"/>
              <a:gd name="connisteX8" fmla="*/ 0 w 22606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260600" h="3302000">
                <a:moveTo>
                  <a:pt x="0" y="203200"/>
                </a:moveTo>
                <a:cubicBezTo>
                  <a:pt x="0" y="90976"/>
                  <a:pt x="90976" y="0"/>
                  <a:pt x="203200" y="0"/>
                </a:cubicBezTo>
                <a:lnTo>
                  <a:pt x="2057400" y="0"/>
                </a:lnTo>
                <a:cubicBezTo>
                  <a:pt x="2169624" y="0"/>
                  <a:pt x="2260600" y="90976"/>
                  <a:pt x="2260600" y="203200"/>
                </a:cubicBezTo>
                <a:lnTo>
                  <a:pt x="2260600" y="3098800"/>
                </a:lnTo>
                <a:cubicBezTo>
                  <a:pt x="2260600" y="3211024"/>
                  <a:pt x="2169624" y="3302000"/>
                  <a:pt x="2057400" y="3302000"/>
                </a:cubicBezTo>
                <a:lnTo>
                  <a:pt x="203200" y="3302000"/>
                </a:lnTo>
                <a:cubicBezTo>
                  <a:pt x="90976" y="3302000"/>
                  <a:pt x="0" y="3211024"/>
                  <a:pt x="0" y="3098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0" name="文本占位符 19"/>
          <p:cNvSpPr>
            <a:spLocks noGrp="1"/>
          </p:cNvSpPr>
          <p:nvPr>
            <p:ph type="body" idx="16391" hasCustomPrompt="1"/>
            <p:custDataLst>
              <p:tags r:id="rId14"/>
            </p:custDataLst>
          </p:nvPr>
        </p:nvSpPr>
        <p:spPr>
          <a:xfrm>
            <a:off x="9321800" y="4191000"/>
            <a:ext cx="2260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1" name="文本占位符 20"/>
          <p:cNvSpPr>
            <a:spLocks noGrp="1"/>
          </p:cNvSpPr>
          <p:nvPr>
            <p:ph type="body" idx="16392" hasCustomPrompt="1"/>
            <p:custDataLst>
              <p:tags r:id="rId15"/>
            </p:custDataLst>
          </p:nvPr>
        </p:nvSpPr>
        <p:spPr>
          <a:xfrm>
            <a:off x="9321800" y="4749800"/>
            <a:ext cx="2260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69_2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5" hasCustomPrompt="1"/>
            <p:custDataLst>
              <p:tags r:id="rId7"/>
            </p:custDataLst>
          </p:nvPr>
        </p:nvSpPr>
        <p:spPr>
          <a:xfrm>
            <a:off x="4648200" y="609600"/>
            <a:ext cx="3390900" cy="2743200"/>
          </a:xfrm>
          <a:custGeom>
            <a:avLst/>
            <a:gdLst>
              <a:gd name="connisteX0" fmla="*/ 0 w 3390900"/>
              <a:gd name="connsiteY0" fmla="*/ 203200 h 2743200"/>
              <a:gd name="connisteX1" fmla="*/ 203200 w 3390900"/>
              <a:gd name="connsiteY1" fmla="*/ 0 h 2743200"/>
              <a:gd name="connisteX2" fmla="*/ 3187700 w 3390900"/>
              <a:gd name="connsiteY2" fmla="*/ 0 h 2743200"/>
              <a:gd name="connisteX3" fmla="*/ 3390900 w 3390900"/>
              <a:gd name="connsiteY3" fmla="*/ 203200 h 2743200"/>
              <a:gd name="connisteX4" fmla="*/ 3390900 w 3390900"/>
              <a:gd name="connsiteY4" fmla="*/ 2540000 h 2743200"/>
              <a:gd name="connisteX5" fmla="*/ 3187700 w 3390900"/>
              <a:gd name="connsiteY5" fmla="*/ 2743200 h 2743200"/>
              <a:gd name="connisteX6" fmla="*/ 203200 w 3390900"/>
              <a:gd name="connsiteY6" fmla="*/ 2743200 h 2743200"/>
              <a:gd name="connisteX7" fmla="*/ 0 w 3390900"/>
              <a:gd name="connsiteY7" fmla="*/ 2540000 h 2743200"/>
              <a:gd name="connisteX8" fmla="*/ 0 w 33909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390900" h="2743200">
                <a:moveTo>
                  <a:pt x="0" y="203200"/>
                </a:moveTo>
                <a:cubicBezTo>
                  <a:pt x="0" y="90976"/>
                  <a:pt x="90976" y="0"/>
                  <a:pt x="203200" y="0"/>
                </a:cubicBezTo>
                <a:lnTo>
                  <a:pt x="3187700" y="0"/>
                </a:lnTo>
                <a:cubicBezTo>
                  <a:pt x="3299924" y="0"/>
                  <a:pt x="3390900" y="90976"/>
                  <a:pt x="3390900" y="203200"/>
                </a:cubicBezTo>
                <a:lnTo>
                  <a:pt x="3390900" y="2540000"/>
                </a:lnTo>
                <a:cubicBezTo>
                  <a:pt x="3390900" y="2652224"/>
                  <a:pt x="3299924" y="2743200"/>
                  <a:pt x="31877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7" hasCustomPrompt="1"/>
            <p:custDataLst>
              <p:tags r:id="rId8"/>
            </p:custDataLst>
          </p:nvPr>
        </p:nvSpPr>
        <p:spPr>
          <a:xfrm>
            <a:off x="4953000" y="1092200"/>
            <a:ext cx="2781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8" hasCustomPrompt="1"/>
            <p:custDataLst>
              <p:tags r:id="rId9"/>
            </p:custDataLst>
          </p:nvPr>
        </p:nvSpPr>
        <p:spPr>
          <a:xfrm>
            <a:off x="4953000" y="1651000"/>
            <a:ext cx="2781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8191500" y="609600"/>
            <a:ext cx="3390900" cy="2743200"/>
          </a:xfrm>
          <a:custGeom>
            <a:avLst/>
            <a:gdLst>
              <a:gd name="connisteX0" fmla="*/ 0 w 3390900"/>
              <a:gd name="connsiteY0" fmla="*/ 203200 h 2743200"/>
              <a:gd name="connisteX1" fmla="*/ 203200 w 3390900"/>
              <a:gd name="connsiteY1" fmla="*/ 0 h 2743200"/>
              <a:gd name="connisteX2" fmla="*/ 3187700 w 3390900"/>
              <a:gd name="connsiteY2" fmla="*/ 0 h 2743200"/>
              <a:gd name="connisteX3" fmla="*/ 3390900 w 3390900"/>
              <a:gd name="connsiteY3" fmla="*/ 203200 h 2743200"/>
              <a:gd name="connisteX4" fmla="*/ 3390900 w 3390900"/>
              <a:gd name="connsiteY4" fmla="*/ 2540000 h 2743200"/>
              <a:gd name="connisteX5" fmla="*/ 3187700 w 3390900"/>
              <a:gd name="connsiteY5" fmla="*/ 2743200 h 2743200"/>
              <a:gd name="connisteX6" fmla="*/ 203200 w 3390900"/>
              <a:gd name="connsiteY6" fmla="*/ 2743200 h 2743200"/>
              <a:gd name="connisteX7" fmla="*/ 0 w 3390900"/>
              <a:gd name="connsiteY7" fmla="*/ 2540000 h 2743200"/>
              <a:gd name="connisteX8" fmla="*/ 0 w 33909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390900" h="2743200">
                <a:moveTo>
                  <a:pt x="0" y="203200"/>
                </a:moveTo>
                <a:cubicBezTo>
                  <a:pt x="0" y="90976"/>
                  <a:pt x="90976" y="0"/>
                  <a:pt x="203200" y="0"/>
                </a:cubicBezTo>
                <a:lnTo>
                  <a:pt x="3187700" y="0"/>
                </a:lnTo>
                <a:cubicBezTo>
                  <a:pt x="3299924" y="0"/>
                  <a:pt x="3390900" y="90976"/>
                  <a:pt x="3390900" y="203200"/>
                </a:cubicBezTo>
                <a:lnTo>
                  <a:pt x="3390900" y="2540000"/>
                </a:lnTo>
                <a:cubicBezTo>
                  <a:pt x="3390900" y="2652224"/>
                  <a:pt x="3299924" y="2743200"/>
                  <a:pt x="31877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9" hasCustomPrompt="1"/>
            <p:custDataLst>
              <p:tags r:id="rId11"/>
            </p:custDataLst>
          </p:nvPr>
        </p:nvSpPr>
        <p:spPr>
          <a:xfrm>
            <a:off x="8496300" y="1092200"/>
            <a:ext cx="2781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8" name="文本占位符 17"/>
          <p:cNvSpPr>
            <a:spLocks noGrp="1"/>
          </p:cNvSpPr>
          <p:nvPr>
            <p:ph type="body" idx="16390" hasCustomPrompt="1"/>
            <p:custDataLst>
              <p:tags r:id="rId12"/>
            </p:custDataLst>
          </p:nvPr>
        </p:nvSpPr>
        <p:spPr>
          <a:xfrm>
            <a:off x="8496300" y="1651000"/>
            <a:ext cx="2781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7" hasCustomPrompt="1"/>
            <p:custDataLst>
              <p:tags r:id="rId13"/>
            </p:custDataLst>
          </p:nvPr>
        </p:nvSpPr>
        <p:spPr>
          <a:xfrm>
            <a:off x="4648200" y="3505200"/>
            <a:ext cx="3390900" cy="2743200"/>
          </a:xfrm>
          <a:custGeom>
            <a:avLst/>
            <a:gdLst>
              <a:gd name="connisteX0" fmla="*/ 0 w 3390900"/>
              <a:gd name="connsiteY0" fmla="*/ 203200 h 2743200"/>
              <a:gd name="connisteX1" fmla="*/ 203200 w 3390900"/>
              <a:gd name="connsiteY1" fmla="*/ 0 h 2743200"/>
              <a:gd name="connisteX2" fmla="*/ 3187700 w 3390900"/>
              <a:gd name="connsiteY2" fmla="*/ 0 h 2743200"/>
              <a:gd name="connisteX3" fmla="*/ 3390900 w 3390900"/>
              <a:gd name="connsiteY3" fmla="*/ 203200 h 2743200"/>
              <a:gd name="connisteX4" fmla="*/ 3390900 w 3390900"/>
              <a:gd name="connsiteY4" fmla="*/ 2540000 h 2743200"/>
              <a:gd name="connisteX5" fmla="*/ 3187700 w 3390900"/>
              <a:gd name="connsiteY5" fmla="*/ 2743200 h 2743200"/>
              <a:gd name="connisteX6" fmla="*/ 203200 w 3390900"/>
              <a:gd name="connsiteY6" fmla="*/ 2743200 h 2743200"/>
              <a:gd name="connisteX7" fmla="*/ 0 w 3390900"/>
              <a:gd name="connsiteY7" fmla="*/ 2540000 h 2743200"/>
              <a:gd name="connisteX8" fmla="*/ 0 w 33909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390900" h="2743200">
                <a:moveTo>
                  <a:pt x="0" y="203200"/>
                </a:moveTo>
                <a:cubicBezTo>
                  <a:pt x="0" y="90976"/>
                  <a:pt x="90976" y="0"/>
                  <a:pt x="203200" y="0"/>
                </a:cubicBezTo>
                <a:lnTo>
                  <a:pt x="3187700" y="0"/>
                </a:lnTo>
                <a:cubicBezTo>
                  <a:pt x="3299924" y="0"/>
                  <a:pt x="3390900" y="90976"/>
                  <a:pt x="3390900" y="203200"/>
                </a:cubicBezTo>
                <a:lnTo>
                  <a:pt x="3390900" y="2540000"/>
                </a:lnTo>
                <a:cubicBezTo>
                  <a:pt x="3390900" y="2652224"/>
                  <a:pt x="3299924" y="2743200"/>
                  <a:pt x="31877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1" hasCustomPrompt="1"/>
            <p:custDataLst>
              <p:tags r:id="rId14"/>
            </p:custDataLst>
          </p:nvPr>
        </p:nvSpPr>
        <p:spPr>
          <a:xfrm>
            <a:off x="4953000" y="3987800"/>
            <a:ext cx="2781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1" name="文本占位符 20"/>
          <p:cNvSpPr>
            <a:spLocks noGrp="1"/>
          </p:cNvSpPr>
          <p:nvPr>
            <p:ph type="body" idx="16392" hasCustomPrompt="1"/>
            <p:custDataLst>
              <p:tags r:id="rId15"/>
            </p:custDataLst>
          </p:nvPr>
        </p:nvSpPr>
        <p:spPr>
          <a:xfrm>
            <a:off x="4953000" y="4546600"/>
            <a:ext cx="2781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2" name="装饰  1"/>
          <p:cNvSpPr>
            <a:spLocks noGrp="1"/>
          </p:cNvSpPr>
          <p:nvPr>
            <p:ph type="body" idx="16398" hasCustomPrompt="1"/>
            <p:custDataLst>
              <p:tags r:id="rId16"/>
            </p:custDataLst>
          </p:nvPr>
        </p:nvSpPr>
        <p:spPr>
          <a:xfrm>
            <a:off x="8191500" y="3505200"/>
            <a:ext cx="3390900" cy="2743200"/>
          </a:xfrm>
          <a:custGeom>
            <a:avLst/>
            <a:gdLst>
              <a:gd name="connisteX0" fmla="*/ 0 w 3390900"/>
              <a:gd name="connsiteY0" fmla="*/ 203200 h 2743200"/>
              <a:gd name="connisteX1" fmla="*/ 203200 w 3390900"/>
              <a:gd name="connsiteY1" fmla="*/ 0 h 2743200"/>
              <a:gd name="connisteX2" fmla="*/ 3187700 w 3390900"/>
              <a:gd name="connsiteY2" fmla="*/ 0 h 2743200"/>
              <a:gd name="connisteX3" fmla="*/ 3390900 w 3390900"/>
              <a:gd name="connsiteY3" fmla="*/ 203200 h 2743200"/>
              <a:gd name="connisteX4" fmla="*/ 3390900 w 3390900"/>
              <a:gd name="connsiteY4" fmla="*/ 2540000 h 2743200"/>
              <a:gd name="connisteX5" fmla="*/ 3187700 w 3390900"/>
              <a:gd name="connsiteY5" fmla="*/ 2743200 h 2743200"/>
              <a:gd name="connisteX6" fmla="*/ 203200 w 3390900"/>
              <a:gd name="connsiteY6" fmla="*/ 2743200 h 2743200"/>
              <a:gd name="connisteX7" fmla="*/ 0 w 3390900"/>
              <a:gd name="connsiteY7" fmla="*/ 2540000 h 2743200"/>
              <a:gd name="connisteX8" fmla="*/ 0 w 33909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390900" h="2743200">
                <a:moveTo>
                  <a:pt x="0" y="203200"/>
                </a:moveTo>
                <a:cubicBezTo>
                  <a:pt x="0" y="90976"/>
                  <a:pt x="90976" y="0"/>
                  <a:pt x="203200" y="0"/>
                </a:cubicBezTo>
                <a:lnTo>
                  <a:pt x="3187700" y="0"/>
                </a:lnTo>
                <a:cubicBezTo>
                  <a:pt x="3299924" y="0"/>
                  <a:pt x="3390900" y="90976"/>
                  <a:pt x="3390900" y="203200"/>
                </a:cubicBezTo>
                <a:lnTo>
                  <a:pt x="3390900" y="2540000"/>
                </a:lnTo>
                <a:cubicBezTo>
                  <a:pt x="3390900" y="2652224"/>
                  <a:pt x="3299924" y="2743200"/>
                  <a:pt x="31877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3" name="文本占位符 22"/>
          <p:cNvSpPr>
            <a:spLocks noGrp="1"/>
          </p:cNvSpPr>
          <p:nvPr>
            <p:ph type="body" idx="16393" hasCustomPrompt="1"/>
            <p:custDataLst>
              <p:tags r:id="rId17"/>
            </p:custDataLst>
          </p:nvPr>
        </p:nvSpPr>
        <p:spPr>
          <a:xfrm>
            <a:off x="8496300" y="3987800"/>
            <a:ext cx="2781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4" name="文本占位符 23"/>
          <p:cNvSpPr>
            <a:spLocks noGrp="1"/>
          </p:cNvSpPr>
          <p:nvPr>
            <p:ph type="body" idx="16394" hasCustomPrompt="1"/>
            <p:custDataLst>
              <p:tags r:id="rId18"/>
            </p:custDataLst>
          </p:nvPr>
        </p:nvSpPr>
        <p:spPr>
          <a:xfrm>
            <a:off x="8496300" y="4546600"/>
            <a:ext cx="2781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正文页-7_3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内容占位符 12"/>
          <p:cNvSpPr>
            <a:spLocks noGrp="1"/>
          </p:cNvSpPr>
          <p:nvPr>
            <p:ph idx="16395" hasCustomPrompt="1"/>
            <p:custDataLst>
              <p:tags r:id="rId7"/>
            </p:custDataLst>
          </p:nvPr>
        </p:nvSpPr>
        <p:spPr>
          <a:xfrm>
            <a:off x="4648200" y="609600"/>
            <a:ext cx="6934200" cy="1879600"/>
          </a:xfrm>
          <a:custGeom>
            <a:avLst/>
            <a:gdLst>
              <a:gd name="connisteX0" fmla="*/ 0 w 6934200"/>
              <a:gd name="connsiteY0" fmla="*/ 203200 h 1879600"/>
              <a:gd name="connisteX1" fmla="*/ 203200 w 6934200"/>
              <a:gd name="connsiteY1" fmla="*/ 0 h 1879600"/>
              <a:gd name="connisteX2" fmla="*/ 6731000 w 6934200"/>
              <a:gd name="connsiteY2" fmla="*/ 0 h 1879600"/>
              <a:gd name="connisteX3" fmla="*/ 6934200 w 6934200"/>
              <a:gd name="connsiteY3" fmla="*/ 203200 h 1879600"/>
              <a:gd name="connisteX4" fmla="*/ 6934200 w 6934200"/>
              <a:gd name="connsiteY4" fmla="*/ 1676400 h 1879600"/>
              <a:gd name="connisteX5" fmla="*/ 6731000 w 6934200"/>
              <a:gd name="connsiteY5" fmla="*/ 1879600 h 1879600"/>
              <a:gd name="connisteX6" fmla="*/ 203200 w 6934200"/>
              <a:gd name="connsiteY6" fmla="*/ 1879600 h 1879600"/>
              <a:gd name="connisteX7" fmla="*/ 0 w 6934200"/>
              <a:gd name="connsiteY7" fmla="*/ 1676400 h 1879600"/>
              <a:gd name="connisteX8" fmla="*/ 0 w 6934200"/>
              <a:gd name="connsiteY8" fmla="*/ 203200 h 187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879600">
                <a:moveTo>
                  <a:pt x="0" y="203200"/>
                </a:moveTo>
                <a:cubicBezTo>
                  <a:pt x="0" y="90976"/>
                  <a:pt x="90976" y="0"/>
                  <a:pt x="203200" y="0"/>
                </a:cubicBezTo>
                <a:lnTo>
                  <a:pt x="6731000" y="0"/>
                </a:lnTo>
                <a:cubicBezTo>
                  <a:pt x="6843224" y="0"/>
                  <a:pt x="6934200" y="90976"/>
                  <a:pt x="6934200" y="203200"/>
                </a:cubicBezTo>
                <a:lnTo>
                  <a:pt x="6934200" y="1676400"/>
                </a:lnTo>
                <a:cubicBezTo>
                  <a:pt x="6934200" y="1788624"/>
                  <a:pt x="6843224" y="1879600"/>
                  <a:pt x="6731000" y="1879600"/>
                </a:cubicBezTo>
                <a:lnTo>
                  <a:pt x="203200" y="1879600"/>
                </a:lnTo>
                <a:cubicBezTo>
                  <a:pt x="90976" y="1879600"/>
                  <a:pt x="0" y="1788624"/>
                  <a:pt x="0" y="1676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6" hasCustomPrompt="1"/>
            <p:custDataLst>
              <p:tags r:id="rId8"/>
            </p:custDataLst>
          </p:nvPr>
        </p:nvSpPr>
        <p:spPr>
          <a:xfrm>
            <a:off x="4648200" y="29464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4800600" y="29464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4800600" y="3454400"/>
            <a:ext cx="30861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7" hasCustomPrompt="1"/>
            <p:custDataLst>
              <p:tags r:id="rId11"/>
            </p:custDataLst>
          </p:nvPr>
        </p:nvSpPr>
        <p:spPr>
          <a:xfrm>
            <a:off x="8343900" y="29464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8496300" y="29464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8496300" y="3454400"/>
            <a:ext cx="30861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8" hasCustomPrompt="1"/>
            <p:custDataLst>
              <p:tags r:id="rId14"/>
            </p:custDataLst>
          </p:nvPr>
        </p:nvSpPr>
        <p:spPr>
          <a:xfrm>
            <a:off x="46482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4800600" y="48260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2" hasCustomPrompt="1"/>
            <p:custDataLst>
              <p:tags r:id="rId16"/>
            </p:custDataLst>
          </p:nvPr>
        </p:nvSpPr>
        <p:spPr>
          <a:xfrm>
            <a:off x="4800600" y="5334000"/>
            <a:ext cx="30861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3" name="装饰  2"/>
          <p:cNvSpPr>
            <a:spLocks noGrp="1"/>
          </p:cNvSpPr>
          <p:nvPr>
            <p:ph type="body" idx="16399" hasCustomPrompt="1"/>
            <p:custDataLst>
              <p:tags r:id="rId17"/>
            </p:custDataLst>
          </p:nvPr>
        </p:nvSpPr>
        <p:spPr>
          <a:xfrm>
            <a:off x="83439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文本占位符 23"/>
          <p:cNvSpPr>
            <a:spLocks noGrp="1"/>
          </p:cNvSpPr>
          <p:nvPr>
            <p:ph type="body" idx="16393" hasCustomPrompt="1"/>
            <p:custDataLst>
              <p:tags r:id="rId18"/>
            </p:custDataLst>
          </p:nvPr>
        </p:nvSpPr>
        <p:spPr>
          <a:xfrm>
            <a:off x="8496300" y="48260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4" hasCustomPrompt="1"/>
            <p:custDataLst>
              <p:tags r:id="rId19"/>
            </p:custDataLst>
          </p:nvPr>
        </p:nvSpPr>
        <p:spPr>
          <a:xfrm>
            <a:off x="8496300" y="5334000"/>
            <a:ext cx="30861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正文页-50_3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内容占位符 12"/>
          <p:cNvSpPr>
            <a:spLocks noGrp="1"/>
          </p:cNvSpPr>
          <p:nvPr>
            <p:ph idx="16393" hasCustomPrompt="1"/>
            <p:custDataLst>
              <p:tags r:id="rId7"/>
            </p:custDataLst>
          </p:nvPr>
        </p:nvSpPr>
        <p:spPr>
          <a:xfrm>
            <a:off x="3581400" y="609600"/>
            <a:ext cx="3581400" cy="5638800"/>
          </a:xfrm>
          <a:custGeom>
            <a:avLst/>
            <a:gdLst>
              <a:gd name="connisteX0" fmla="*/ 0 w 3581400"/>
              <a:gd name="connsiteY0" fmla="*/ 203200 h 5638800"/>
              <a:gd name="connisteX1" fmla="*/ 203200 w 3581400"/>
              <a:gd name="connsiteY1" fmla="*/ 0 h 5638800"/>
              <a:gd name="connisteX2" fmla="*/ 3581400 w 3581400"/>
              <a:gd name="connsiteY2" fmla="*/ 0 h 5638800"/>
              <a:gd name="connisteX3" fmla="*/ 3581400 w 3581400"/>
              <a:gd name="connsiteY3" fmla="*/ 5638800 h 5638800"/>
              <a:gd name="connisteX4" fmla="*/ 203200 w 3581400"/>
              <a:gd name="connsiteY4" fmla="*/ 5638800 h 5638800"/>
              <a:gd name="connisteX5" fmla="*/ 0 w 3581400"/>
              <a:gd name="connsiteY5" fmla="*/ 5435600 h 5638800"/>
              <a:gd name="connisteX6" fmla="*/ 0 w 3581400"/>
              <a:gd name="connsiteY6"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81400" h="5638800">
                <a:moveTo>
                  <a:pt x="0" y="203200"/>
                </a:moveTo>
                <a:cubicBezTo>
                  <a:pt x="0" y="90976"/>
                  <a:pt x="90976" y="0"/>
                  <a:pt x="203200" y="0"/>
                </a:cubicBezTo>
                <a:lnTo>
                  <a:pt x="3581400" y="0"/>
                </a:lnTo>
                <a:lnTo>
                  <a:pt x="3581400" y="5638800"/>
                </a:ln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4" hasCustomPrompt="1"/>
            <p:custDataLst>
              <p:tags r:id="rId8"/>
            </p:custDataLst>
          </p:nvPr>
        </p:nvSpPr>
        <p:spPr>
          <a:xfrm>
            <a:off x="7162800" y="609600"/>
            <a:ext cx="4419600" cy="5638800"/>
          </a:xfrm>
          <a:custGeom>
            <a:avLst/>
            <a:gdLst>
              <a:gd name="connisteX0" fmla="*/ 0 w 4419600"/>
              <a:gd name="connsiteY0" fmla="*/ 0 h 5638800"/>
              <a:gd name="connisteX1" fmla="*/ 4216400 w 4419600"/>
              <a:gd name="connsiteY1" fmla="*/ 0 h 5638800"/>
              <a:gd name="connisteX2" fmla="*/ 4419600 w 4419600"/>
              <a:gd name="connsiteY2" fmla="*/ 203200 h 5638800"/>
              <a:gd name="connisteX3" fmla="*/ 4419600 w 4419600"/>
              <a:gd name="connsiteY3" fmla="*/ 5435600 h 5638800"/>
              <a:gd name="connisteX4" fmla="*/ 4216400 w 4419600"/>
              <a:gd name="connsiteY4" fmla="*/ 5638800 h 5638800"/>
              <a:gd name="connisteX5" fmla="*/ 0 w 4419600"/>
              <a:gd name="connsiteY5" fmla="*/ 5638800 h 5638800"/>
              <a:gd name="connisteX6" fmla="*/ 0 w 4419600"/>
              <a:gd name="connsiteY6" fmla="*/ 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419600" h="5638800">
                <a:moveTo>
                  <a:pt x="0" y="0"/>
                </a:moveTo>
                <a:lnTo>
                  <a:pt x="4216400" y="0"/>
                </a:lnTo>
                <a:cubicBezTo>
                  <a:pt x="4328624" y="0"/>
                  <a:pt x="4419600" y="90976"/>
                  <a:pt x="4419600" y="203200"/>
                </a:cubicBezTo>
                <a:lnTo>
                  <a:pt x="4419600" y="5435600"/>
                </a:lnTo>
                <a:cubicBezTo>
                  <a:pt x="4419600" y="5547824"/>
                  <a:pt x="4328624" y="5638800"/>
                  <a:pt x="4216400" y="5638800"/>
                </a:cubicBezTo>
                <a:lnTo>
                  <a:pt x="0" y="56388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装饰  4"/>
          <p:cNvSpPr>
            <a:spLocks noGrp="1"/>
          </p:cNvSpPr>
          <p:nvPr>
            <p:ph type="body" idx="16395" hasCustomPrompt="1"/>
            <p:custDataLst>
              <p:tags r:id="rId9"/>
            </p:custDataLst>
          </p:nvPr>
        </p:nvSpPr>
        <p:spPr>
          <a:xfrm>
            <a:off x="7467600" y="939800"/>
            <a:ext cx="609600" cy="609600"/>
          </a:xfrm>
          <a:custGeom>
            <a:avLst/>
            <a:gdLst>
              <a:gd name="connisteX0" fmla="*/ 0 w 609600"/>
              <a:gd name="connsiteY0" fmla="*/ 203200 h 609600"/>
              <a:gd name="connisteX1" fmla="*/ 203200 w 609600"/>
              <a:gd name="connsiteY1" fmla="*/ 0 h 609600"/>
              <a:gd name="connisteX2" fmla="*/ 406400 w 609600"/>
              <a:gd name="connsiteY2" fmla="*/ 0 h 609600"/>
              <a:gd name="connisteX3" fmla="*/ 609600 w 609600"/>
              <a:gd name="connsiteY3" fmla="*/ 203200 h 609600"/>
              <a:gd name="connisteX4" fmla="*/ 609600 w 609600"/>
              <a:gd name="connsiteY4" fmla="*/ 406400 h 609600"/>
              <a:gd name="connisteX5" fmla="*/ 406400 w 609600"/>
              <a:gd name="connsiteY5" fmla="*/ 609600 h 609600"/>
              <a:gd name="connisteX6" fmla="*/ 203200 w 609600"/>
              <a:gd name="connsiteY6" fmla="*/ 609600 h 609600"/>
              <a:gd name="connisteX7" fmla="*/ 0 w 609600"/>
              <a:gd name="connsiteY7" fmla="*/ 406400 h 609600"/>
              <a:gd name="connisteX8" fmla="*/ 0 w 609600"/>
              <a:gd name="connsiteY8" fmla="*/ 2032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203200"/>
                </a:moveTo>
                <a:cubicBezTo>
                  <a:pt x="0" y="90976"/>
                  <a:pt x="90976" y="0"/>
                  <a:pt x="203200" y="0"/>
                </a:cubicBezTo>
                <a:lnTo>
                  <a:pt x="406400" y="0"/>
                </a:lnTo>
                <a:cubicBezTo>
                  <a:pt x="518624" y="0"/>
                  <a:pt x="609600" y="90976"/>
                  <a:pt x="609600" y="203200"/>
                </a:cubicBezTo>
                <a:lnTo>
                  <a:pt x="609600" y="406400"/>
                </a:lnTo>
                <a:cubicBezTo>
                  <a:pt x="609600" y="518624"/>
                  <a:pt x="518624" y="609600"/>
                  <a:pt x="406400" y="609600"/>
                </a:cubicBezTo>
                <a:lnTo>
                  <a:pt x="203200" y="609600"/>
                </a:lnTo>
                <a:cubicBezTo>
                  <a:pt x="90976" y="609600"/>
                  <a:pt x="0" y="518624"/>
                  <a:pt x="0" y="4064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89" hasCustomPrompt="1"/>
            <p:custDataLst>
              <p:tags r:id="rId10"/>
            </p:custDataLst>
          </p:nvPr>
        </p:nvSpPr>
        <p:spPr>
          <a:xfrm>
            <a:off x="7620000" y="1117600"/>
            <a:ext cx="304800" cy="254000"/>
          </a:xfrm>
          <a:noFill/>
        </p:spPr>
        <p:txBody>
          <a:bodyPr wrap="none" lIns="0" tIns="0" rIns="0" bIns="0" anchor="ctr">
            <a:noAutofit/>
          </a:bodyPr>
          <a:lstStyle>
            <a:lvl1pPr marL="0" indent="0" algn="ctr">
              <a:lnSpc>
                <a:spcPct val="109000"/>
              </a:lnSpc>
              <a:spcBef>
                <a:spcPct val="0"/>
              </a:spcBef>
              <a:spcAft>
                <a:spcPct val="0"/>
              </a:spcAft>
              <a:buNone/>
              <a:defRPr sz="2000" b="0" spc="0">
                <a:solidFill>
                  <a:srgbClr val="FFFFFF"/>
                </a:solidFill>
              </a:defRPr>
            </a:lvl1pPr>
          </a:lstStyle>
          <a:p>
            <a:pPr lvl="0"/>
            <a:r>
              <a:rPr lang="zh-CN" altLang="en-US" smtClean="0"/>
              <a:t>01</a:t>
            </a:r>
            <a:endParaRPr lang="zh-CN" altLang="en-US" smtClean="0"/>
          </a:p>
        </p:txBody>
      </p:sp>
      <p:sp>
        <p:nvSpPr>
          <p:cNvPr id="17" name="文本占位符 16"/>
          <p:cNvSpPr>
            <a:spLocks noGrp="1"/>
          </p:cNvSpPr>
          <p:nvPr>
            <p:ph type="body" idx="16387" hasCustomPrompt="1"/>
            <p:custDataLst>
              <p:tags r:id="rId11"/>
            </p:custDataLst>
          </p:nvPr>
        </p:nvSpPr>
        <p:spPr>
          <a:xfrm>
            <a:off x="7467600" y="1752600"/>
            <a:ext cx="3810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8" hasCustomPrompt="1"/>
            <p:custDataLst>
              <p:tags r:id="rId12"/>
            </p:custDataLst>
          </p:nvPr>
        </p:nvSpPr>
        <p:spPr>
          <a:xfrm>
            <a:off x="7467600" y="2209800"/>
            <a:ext cx="3810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6" hasCustomPrompt="1"/>
            <p:custDataLst>
              <p:tags r:id="rId13"/>
            </p:custDataLst>
          </p:nvPr>
        </p:nvSpPr>
        <p:spPr>
          <a:xfrm>
            <a:off x="7467600" y="3733800"/>
            <a:ext cx="609600" cy="609600"/>
          </a:xfrm>
          <a:custGeom>
            <a:avLst/>
            <a:gdLst>
              <a:gd name="connisteX0" fmla="*/ 0 w 609600"/>
              <a:gd name="connsiteY0" fmla="*/ 203200 h 609600"/>
              <a:gd name="connisteX1" fmla="*/ 203200 w 609600"/>
              <a:gd name="connsiteY1" fmla="*/ 0 h 609600"/>
              <a:gd name="connisteX2" fmla="*/ 406400 w 609600"/>
              <a:gd name="connsiteY2" fmla="*/ 0 h 609600"/>
              <a:gd name="connisteX3" fmla="*/ 609600 w 609600"/>
              <a:gd name="connsiteY3" fmla="*/ 203200 h 609600"/>
              <a:gd name="connisteX4" fmla="*/ 609600 w 609600"/>
              <a:gd name="connsiteY4" fmla="*/ 406400 h 609600"/>
              <a:gd name="connisteX5" fmla="*/ 406400 w 609600"/>
              <a:gd name="connsiteY5" fmla="*/ 609600 h 609600"/>
              <a:gd name="connisteX6" fmla="*/ 203200 w 609600"/>
              <a:gd name="connsiteY6" fmla="*/ 609600 h 609600"/>
              <a:gd name="connisteX7" fmla="*/ 0 w 609600"/>
              <a:gd name="connsiteY7" fmla="*/ 406400 h 609600"/>
              <a:gd name="connisteX8" fmla="*/ 0 w 609600"/>
              <a:gd name="connsiteY8" fmla="*/ 2032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09600" h="609600">
                <a:moveTo>
                  <a:pt x="0" y="203200"/>
                </a:moveTo>
                <a:cubicBezTo>
                  <a:pt x="0" y="90976"/>
                  <a:pt x="90976" y="0"/>
                  <a:pt x="203200" y="0"/>
                </a:cubicBezTo>
                <a:lnTo>
                  <a:pt x="406400" y="0"/>
                </a:lnTo>
                <a:cubicBezTo>
                  <a:pt x="518624" y="0"/>
                  <a:pt x="609600" y="90976"/>
                  <a:pt x="609600" y="203200"/>
                </a:cubicBezTo>
                <a:lnTo>
                  <a:pt x="609600" y="406400"/>
                </a:lnTo>
                <a:cubicBezTo>
                  <a:pt x="609600" y="518624"/>
                  <a:pt x="518624" y="609600"/>
                  <a:pt x="406400" y="609600"/>
                </a:cubicBezTo>
                <a:lnTo>
                  <a:pt x="203200" y="609600"/>
                </a:lnTo>
                <a:cubicBezTo>
                  <a:pt x="90976" y="609600"/>
                  <a:pt x="0" y="518624"/>
                  <a:pt x="0" y="4064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2" hasCustomPrompt="1"/>
            <p:custDataLst>
              <p:tags r:id="rId14"/>
            </p:custDataLst>
          </p:nvPr>
        </p:nvSpPr>
        <p:spPr>
          <a:xfrm>
            <a:off x="7620000" y="3911600"/>
            <a:ext cx="304800" cy="254000"/>
          </a:xfrm>
          <a:noFill/>
        </p:spPr>
        <p:txBody>
          <a:bodyPr wrap="none" lIns="0" tIns="0" rIns="0" bIns="0" anchor="ctr">
            <a:noAutofit/>
          </a:bodyPr>
          <a:lstStyle>
            <a:lvl1pPr marL="0" indent="0" algn="ctr">
              <a:lnSpc>
                <a:spcPct val="109000"/>
              </a:lnSpc>
              <a:spcBef>
                <a:spcPct val="0"/>
              </a:spcBef>
              <a:spcAft>
                <a:spcPct val="0"/>
              </a:spcAft>
              <a:buNone/>
              <a:defRPr sz="2000" b="0" spc="0">
                <a:solidFill>
                  <a:srgbClr val="FFFFFF"/>
                </a:solidFill>
              </a:defRPr>
            </a:lvl1pPr>
          </a:lstStyle>
          <a:p>
            <a:pPr lvl="0"/>
            <a:r>
              <a:rPr lang="zh-CN" altLang="en-US" smtClean="0"/>
              <a:t>02</a:t>
            </a:r>
            <a:endParaRPr lang="zh-CN" altLang="en-US" smtClean="0"/>
          </a:p>
        </p:txBody>
      </p:sp>
      <p:sp>
        <p:nvSpPr>
          <p:cNvPr id="21" name="文本占位符 20"/>
          <p:cNvSpPr>
            <a:spLocks noGrp="1"/>
          </p:cNvSpPr>
          <p:nvPr>
            <p:ph type="body" idx="16390" hasCustomPrompt="1"/>
            <p:custDataLst>
              <p:tags r:id="rId15"/>
            </p:custDataLst>
          </p:nvPr>
        </p:nvSpPr>
        <p:spPr>
          <a:xfrm>
            <a:off x="7467600" y="4546600"/>
            <a:ext cx="3810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1" hasCustomPrompt="1"/>
            <p:custDataLst>
              <p:tags r:id="rId16"/>
            </p:custDataLst>
          </p:nvPr>
        </p:nvSpPr>
        <p:spPr>
          <a:xfrm>
            <a:off x="7467600" y="5003800"/>
            <a:ext cx="3810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正文页-56_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1295400"/>
            <a:ext cx="10972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8" hasCustomPrompt="1"/>
            <p:custDataLst>
              <p:tags r:id="rId7"/>
            </p:custDataLst>
          </p:nvPr>
        </p:nvSpPr>
        <p:spPr>
          <a:xfrm>
            <a:off x="1066800" y="261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7" hasCustomPrompt="1"/>
            <p:custDataLst>
              <p:tags r:id="rId8"/>
            </p:custDataLst>
          </p:nvPr>
        </p:nvSpPr>
        <p:spPr>
          <a:xfrm>
            <a:off x="1280160" y="282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609600" y="3784600"/>
            <a:ext cx="1828800" cy="8128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609600" y="4699000"/>
            <a:ext cx="18288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400" hasCustomPrompt="1"/>
            <p:custDataLst>
              <p:tags r:id="rId11"/>
            </p:custDataLst>
          </p:nvPr>
        </p:nvSpPr>
        <p:spPr>
          <a:xfrm>
            <a:off x="3352800" y="261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9" hasCustomPrompt="1"/>
            <p:custDataLst>
              <p:tags r:id="rId12"/>
            </p:custDataLst>
          </p:nvPr>
        </p:nvSpPr>
        <p:spPr>
          <a:xfrm>
            <a:off x="3566160" y="282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2895600" y="3784600"/>
            <a:ext cx="1828800" cy="8128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0" hasCustomPrompt="1"/>
            <p:custDataLst>
              <p:tags r:id="rId14"/>
            </p:custDataLst>
          </p:nvPr>
        </p:nvSpPr>
        <p:spPr>
          <a:xfrm>
            <a:off x="2895600" y="4699000"/>
            <a:ext cx="18288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402" hasCustomPrompt="1"/>
            <p:custDataLst>
              <p:tags r:id="rId15"/>
            </p:custDataLst>
          </p:nvPr>
        </p:nvSpPr>
        <p:spPr>
          <a:xfrm>
            <a:off x="5638800" y="261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401" hasCustomPrompt="1"/>
            <p:custDataLst>
              <p:tags r:id="rId16"/>
            </p:custDataLst>
          </p:nvPr>
        </p:nvSpPr>
        <p:spPr>
          <a:xfrm>
            <a:off x="5852160" y="282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91" hasCustomPrompt="1"/>
            <p:custDataLst>
              <p:tags r:id="rId17"/>
            </p:custDataLst>
          </p:nvPr>
        </p:nvSpPr>
        <p:spPr>
          <a:xfrm>
            <a:off x="5181600" y="3784600"/>
            <a:ext cx="1828800" cy="8128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4" name="文本占位符 23"/>
          <p:cNvSpPr>
            <a:spLocks noGrp="1"/>
          </p:cNvSpPr>
          <p:nvPr>
            <p:ph type="body" idx="16392" hasCustomPrompt="1"/>
            <p:custDataLst>
              <p:tags r:id="rId18"/>
            </p:custDataLst>
          </p:nvPr>
        </p:nvSpPr>
        <p:spPr>
          <a:xfrm>
            <a:off x="5181600" y="4699000"/>
            <a:ext cx="18288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5" name="装饰  4"/>
          <p:cNvSpPr>
            <a:spLocks noGrp="1"/>
          </p:cNvSpPr>
          <p:nvPr>
            <p:ph type="body" idx="16404" hasCustomPrompt="1"/>
            <p:custDataLst>
              <p:tags r:id="rId19"/>
            </p:custDataLst>
          </p:nvPr>
        </p:nvSpPr>
        <p:spPr>
          <a:xfrm>
            <a:off x="7924800" y="261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6" name="图片占位符 25"/>
          <p:cNvSpPr>
            <a:spLocks noGrp="1"/>
          </p:cNvSpPr>
          <p:nvPr>
            <p:ph type="pic" idx="16403" hasCustomPrompt="1"/>
            <p:custDataLst>
              <p:tags r:id="rId20"/>
            </p:custDataLst>
          </p:nvPr>
        </p:nvSpPr>
        <p:spPr>
          <a:xfrm>
            <a:off x="8138160" y="282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7" name="文本占位符 26"/>
          <p:cNvSpPr>
            <a:spLocks noGrp="1"/>
          </p:cNvSpPr>
          <p:nvPr>
            <p:ph type="body" idx="16393" hasCustomPrompt="1"/>
            <p:custDataLst>
              <p:tags r:id="rId21"/>
            </p:custDataLst>
          </p:nvPr>
        </p:nvSpPr>
        <p:spPr>
          <a:xfrm>
            <a:off x="7467600" y="3784600"/>
            <a:ext cx="1828800" cy="8128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8" name="文本占位符 27"/>
          <p:cNvSpPr>
            <a:spLocks noGrp="1"/>
          </p:cNvSpPr>
          <p:nvPr>
            <p:ph type="body" idx="16394" hasCustomPrompt="1"/>
            <p:custDataLst>
              <p:tags r:id="rId22"/>
            </p:custDataLst>
          </p:nvPr>
        </p:nvSpPr>
        <p:spPr>
          <a:xfrm>
            <a:off x="7467600" y="4699000"/>
            <a:ext cx="18288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9" name="装饰  8"/>
          <p:cNvSpPr>
            <a:spLocks noGrp="1"/>
          </p:cNvSpPr>
          <p:nvPr>
            <p:ph type="body" idx="16406" hasCustomPrompt="1"/>
            <p:custDataLst>
              <p:tags r:id="rId23"/>
            </p:custDataLst>
          </p:nvPr>
        </p:nvSpPr>
        <p:spPr>
          <a:xfrm>
            <a:off x="10210800" y="261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0" name="图片占位符 29"/>
          <p:cNvSpPr>
            <a:spLocks noGrp="1"/>
          </p:cNvSpPr>
          <p:nvPr>
            <p:ph type="pic" idx="16405" hasCustomPrompt="1"/>
            <p:custDataLst>
              <p:tags r:id="rId24"/>
            </p:custDataLst>
          </p:nvPr>
        </p:nvSpPr>
        <p:spPr>
          <a:xfrm>
            <a:off x="10424160" y="282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1" name="文本占位符 30"/>
          <p:cNvSpPr>
            <a:spLocks noGrp="1"/>
          </p:cNvSpPr>
          <p:nvPr>
            <p:ph type="body" idx="16395" hasCustomPrompt="1"/>
            <p:custDataLst>
              <p:tags r:id="rId25"/>
            </p:custDataLst>
          </p:nvPr>
        </p:nvSpPr>
        <p:spPr>
          <a:xfrm>
            <a:off x="9753600" y="3784600"/>
            <a:ext cx="1828800" cy="8128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32" name="文本占位符 31"/>
          <p:cNvSpPr>
            <a:spLocks noGrp="1"/>
          </p:cNvSpPr>
          <p:nvPr>
            <p:ph type="body" idx="16396" hasCustomPrompt="1"/>
            <p:custDataLst>
              <p:tags r:id="rId26"/>
            </p:custDataLst>
          </p:nvPr>
        </p:nvSpPr>
        <p:spPr>
          <a:xfrm>
            <a:off x="9753600" y="4699000"/>
            <a:ext cx="18288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正文页-67_8">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0" hasCustomPrompt="1"/>
            <p:custDataLst>
              <p:tags r:id="rId6"/>
            </p:custDataLst>
          </p:nvPr>
        </p:nvSpPr>
        <p:spPr>
          <a:xfrm>
            <a:off x="609600" y="1524000"/>
            <a:ext cx="5334000" cy="3251200"/>
          </a:xfrm>
          <a:custGeom>
            <a:avLst/>
            <a:gdLst>
              <a:gd name="connisteX0" fmla="*/ 0 w 5334000"/>
              <a:gd name="connsiteY0" fmla="*/ 203200 h 3251200"/>
              <a:gd name="connisteX1" fmla="*/ 203200 w 5334000"/>
              <a:gd name="connsiteY1" fmla="*/ 0 h 3251200"/>
              <a:gd name="connisteX2" fmla="*/ 5130800 w 5334000"/>
              <a:gd name="connsiteY2" fmla="*/ 0 h 3251200"/>
              <a:gd name="connisteX3" fmla="*/ 5334000 w 5334000"/>
              <a:gd name="connsiteY3" fmla="*/ 203200 h 3251200"/>
              <a:gd name="connisteX4" fmla="*/ 5334000 w 5334000"/>
              <a:gd name="connsiteY4" fmla="*/ 3048000 h 3251200"/>
              <a:gd name="connisteX5" fmla="*/ 5130800 w 5334000"/>
              <a:gd name="connsiteY5" fmla="*/ 3251200 h 3251200"/>
              <a:gd name="connisteX6" fmla="*/ 203200 w 5334000"/>
              <a:gd name="connsiteY6" fmla="*/ 3251200 h 3251200"/>
              <a:gd name="connisteX7" fmla="*/ 0 w 5334000"/>
              <a:gd name="connsiteY7" fmla="*/ 3048000 h 3251200"/>
              <a:gd name="connisteX8" fmla="*/ 0 w 53340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251200">
                <a:moveTo>
                  <a:pt x="0" y="203200"/>
                </a:moveTo>
                <a:cubicBezTo>
                  <a:pt x="0" y="90976"/>
                  <a:pt x="90976" y="0"/>
                  <a:pt x="203200" y="0"/>
                </a:cubicBezTo>
                <a:lnTo>
                  <a:pt x="5130800" y="0"/>
                </a:lnTo>
                <a:cubicBezTo>
                  <a:pt x="5243024" y="0"/>
                  <a:pt x="5334000" y="90976"/>
                  <a:pt x="5334000" y="203200"/>
                </a:cubicBezTo>
                <a:lnTo>
                  <a:pt x="5334000" y="3048000"/>
                </a:lnTo>
                <a:cubicBezTo>
                  <a:pt x="5334000" y="3160224"/>
                  <a:pt x="5243024" y="3251200"/>
                  <a:pt x="51308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5080000"/>
            <a:ext cx="5334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5638800"/>
            <a:ext cx="5334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内容占位符 14"/>
          <p:cNvSpPr>
            <a:spLocks noGrp="1"/>
          </p:cNvSpPr>
          <p:nvPr>
            <p:ph idx="16391" hasCustomPrompt="1"/>
            <p:custDataLst>
              <p:tags r:id="rId9"/>
            </p:custDataLst>
          </p:nvPr>
        </p:nvSpPr>
        <p:spPr>
          <a:xfrm>
            <a:off x="6248400" y="1524000"/>
            <a:ext cx="5334000" cy="3251200"/>
          </a:xfrm>
          <a:custGeom>
            <a:avLst/>
            <a:gdLst>
              <a:gd name="connisteX0" fmla="*/ 0 w 5334000"/>
              <a:gd name="connsiteY0" fmla="*/ 203200 h 3251200"/>
              <a:gd name="connisteX1" fmla="*/ 203200 w 5334000"/>
              <a:gd name="connsiteY1" fmla="*/ 0 h 3251200"/>
              <a:gd name="connisteX2" fmla="*/ 5130800 w 5334000"/>
              <a:gd name="connsiteY2" fmla="*/ 0 h 3251200"/>
              <a:gd name="connisteX3" fmla="*/ 5334000 w 5334000"/>
              <a:gd name="connsiteY3" fmla="*/ 203200 h 3251200"/>
              <a:gd name="connisteX4" fmla="*/ 5334000 w 5334000"/>
              <a:gd name="connsiteY4" fmla="*/ 3048000 h 3251200"/>
              <a:gd name="connisteX5" fmla="*/ 5130800 w 5334000"/>
              <a:gd name="connsiteY5" fmla="*/ 3251200 h 3251200"/>
              <a:gd name="connisteX6" fmla="*/ 203200 w 5334000"/>
              <a:gd name="connsiteY6" fmla="*/ 3251200 h 3251200"/>
              <a:gd name="connisteX7" fmla="*/ 0 w 5334000"/>
              <a:gd name="connsiteY7" fmla="*/ 3048000 h 3251200"/>
              <a:gd name="connisteX8" fmla="*/ 0 w 53340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251200">
                <a:moveTo>
                  <a:pt x="0" y="203200"/>
                </a:moveTo>
                <a:cubicBezTo>
                  <a:pt x="0" y="90976"/>
                  <a:pt x="90976" y="0"/>
                  <a:pt x="203200" y="0"/>
                </a:cubicBezTo>
                <a:lnTo>
                  <a:pt x="5130800" y="0"/>
                </a:lnTo>
                <a:cubicBezTo>
                  <a:pt x="5243024" y="0"/>
                  <a:pt x="5334000" y="90976"/>
                  <a:pt x="5334000" y="203200"/>
                </a:cubicBezTo>
                <a:lnTo>
                  <a:pt x="5334000" y="3048000"/>
                </a:lnTo>
                <a:cubicBezTo>
                  <a:pt x="5334000" y="3160224"/>
                  <a:pt x="5243024" y="3251200"/>
                  <a:pt x="51308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88" hasCustomPrompt="1"/>
            <p:custDataLst>
              <p:tags r:id="rId10"/>
            </p:custDataLst>
          </p:nvPr>
        </p:nvSpPr>
        <p:spPr>
          <a:xfrm>
            <a:off x="6248400" y="5080000"/>
            <a:ext cx="5334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6248400" y="5638800"/>
            <a:ext cx="5334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正文页-51_3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44450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609600"/>
            <a:ext cx="10972800" cy="3302000"/>
          </a:xfrm>
          <a:custGeom>
            <a:avLst/>
            <a:gdLst>
              <a:gd name="connisteX0" fmla="*/ 0 w 10972800"/>
              <a:gd name="connsiteY0" fmla="*/ 203200 h 3302000"/>
              <a:gd name="connisteX1" fmla="*/ 203200 w 10972800"/>
              <a:gd name="connsiteY1" fmla="*/ 0 h 3302000"/>
              <a:gd name="connisteX2" fmla="*/ 10769600 w 10972800"/>
              <a:gd name="connsiteY2" fmla="*/ 0 h 3302000"/>
              <a:gd name="connisteX3" fmla="*/ 10972800 w 10972800"/>
              <a:gd name="connsiteY3" fmla="*/ 203200 h 3302000"/>
              <a:gd name="connisteX4" fmla="*/ 10972800 w 10972800"/>
              <a:gd name="connsiteY4" fmla="*/ 3098800 h 3302000"/>
              <a:gd name="connisteX5" fmla="*/ 10769600 w 10972800"/>
              <a:gd name="connsiteY5" fmla="*/ 3302000 h 3302000"/>
              <a:gd name="connisteX6" fmla="*/ 203200 w 10972800"/>
              <a:gd name="connsiteY6" fmla="*/ 3302000 h 3302000"/>
              <a:gd name="connisteX7" fmla="*/ 0 w 10972800"/>
              <a:gd name="connsiteY7" fmla="*/ 3098800 h 3302000"/>
              <a:gd name="connisteX8" fmla="*/ 0 w 109728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302000">
                <a:moveTo>
                  <a:pt x="0" y="203200"/>
                </a:moveTo>
                <a:cubicBezTo>
                  <a:pt x="0" y="90976"/>
                  <a:pt x="90976" y="0"/>
                  <a:pt x="203200" y="0"/>
                </a:cubicBezTo>
                <a:lnTo>
                  <a:pt x="10769600" y="0"/>
                </a:lnTo>
                <a:cubicBezTo>
                  <a:pt x="10881824" y="0"/>
                  <a:pt x="10972800" y="90976"/>
                  <a:pt x="10972800" y="203200"/>
                </a:cubicBezTo>
                <a:lnTo>
                  <a:pt x="10972800" y="3098800"/>
                </a:lnTo>
                <a:cubicBezTo>
                  <a:pt x="10972800" y="3211024"/>
                  <a:pt x="10881824" y="3302000"/>
                  <a:pt x="10769600" y="3302000"/>
                </a:cubicBezTo>
                <a:lnTo>
                  <a:pt x="203200" y="3302000"/>
                </a:lnTo>
                <a:cubicBezTo>
                  <a:pt x="90976" y="3302000"/>
                  <a:pt x="0" y="3211024"/>
                  <a:pt x="0" y="309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5435600"/>
            <a:ext cx="50800" cy="812800"/>
          </a:xfrm>
          <a:custGeom>
            <a:avLst/>
            <a:gdLst>
              <a:gd name="connisteX0" fmla="*/ 0 w 50800"/>
              <a:gd name="connsiteY0" fmla="*/ 25400 h 812800"/>
              <a:gd name="connisteX1" fmla="*/ 25400 w 50800"/>
              <a:gd name="connsiteY1" fmla="*/ 0 h 812800"/>
              <a:gd name="connisteX2" fmla="*/ 25400 w 50800"/>
              <a:gd name="connsiteY2" fmla="*/ 0 h 812800"/>
              <a:gd name="connisteX3" fmla="*/ 50800 w 50800"/>
              <a:gd name="connsiteY3" fmla="*/ 25400 h 812800"/>
              <a:gd name="connisteX4" fmla="*/ 50800 w 50800"/>
              <a:gd name="connsiteY4" fmla="*/ 787400 h 812800"/>
              <a:gd name="connisteX5" fmla="*/ 25400 w 50800"/>
              <a:gd name="connsiteY5" fmla="*/ 812800 h 812800"/>
              <a:gd name="connisteX6" fmla="*/ 25400 w 50800"/>
              <a:gd name="connsiteY6" fmla="*/ 812800 h 812800"/>
              <a:gd name="connisteX7" fmla="*/ 0 w 50800"/>
              <a:gd name="connsiteY7" fmla="*/ 787400 h 812800"/>
              <a:gd name="connisteX8" fmla="*/ 0 w 50800"/>
              <a:gd name="connsiteY8" fmla="*/ 254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812800">
                <a:moveTo>
                  <a:pt x="0" y="25400"/>
                </a:moveTo>
                <a:cubicBezTo>
                  <a:pt x="0" y="11372"/>
                  <a:pt x="11372" y="0"/>
                  <a:pt x="25400" y="0"/>
                </a:cubicBezTo>
                <a:lnTo>
                  <a:pt x="25400" y="0"/>
                </a:lnTo>
                <a:cubicBezTo>
                  <a:pt x="39428" y="0"/>
                  <a:pt x="50800" y="11372"/>
                  <a:pt x="50800" y="25400"/>
                </a:cubicBezTo>
                <a:lnTo>
                  <a:pt x="50800" y="787400"/>
                </a:lnTo>
                <a:cubicBezTo>
                  <a:pt x="50800" y="801428"/>
                  <a:pt x="39428" y="812800"/>
                  <a:pt x="25400" y="812800"/>
                </a:cubicBezTo>
                <a:lnTo>
                  <a:pt x="25400" y="812800"/>
                </a:lnTo>
                <a:cubicBezTo>
                  <a:pt x="11372" y="812800"/>
                  <a:pt x="0" y="801428"/>
                  <a:pt x="0" y="787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5435600"/>
            <a:ext cx="1082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5943600"/>
            <a:ext cx="108204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正文页-25_28">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9" hasCustomPrompt="1"/>
            <p:custDataLst>
              <p:tags r:id="rId7"/>
            </p:custDataLst>
          </p:nvPr>
        </p:nvSpPr>
        <p:spPr>
          <a:xfrm>
            <a:off x="35814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9" hasCustomPrompt="1"/>
            <p:custDataLst>
              <p:tags r:id="rId8"/>
            </p:custDataLst>
          </p:nvPr>
        </p:nvSpPr>
        <p:spPr>
          <a:xfrm>
            <a:off x="3898900" y="14732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01</a:t>
            </a:r>
            <a:endParaRPr lang="zh-CN" altLang="en-US" smtClean="0"/>
          </a:p>
        </p:txBody>
      </p:sp>
      <p:sp>
        <p:nvSpPr>
          <p:cNvPr id="15" name="文本占位符 14"/>
          <p:cNvSpPr>
            <a:spLocks noGrp="1"/>
          </p:cNvSpPr>
          <p:nvPr>
            <p:ph type="body" idx="16387" hasCustomPrompt="1"/>
            <p:custDataLst>
              <p:tags r:id="rId9"/>
            </p:custDataLst>
          </p:nvPr>
        </p:nvSpPr>
        <p:spPr>
          <a:xfrm>
            <a:off x="5410200" y="11176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5410200" y="1625600"/>
            <a:ext cx="17907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400" hasCustomPrompt="1"/>
            <p:custDataLst>
              <p:tags r:id="rId11"/>
            </p:custDataLst>
          </p:nvPr>
        </p:nvSpPr>
        <p:spPr>
          <a:xfrm>
            <a:off x="76581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92" hasCustomPrompt="1"/>
            <p:custDataLst>
              <p:tags r:id="rId12"/>
            </p:custDataLst>
          </p:nvPr>
        </p:nvSpPr>
        <p:spPr>
          <a:xfrm>
            <a:off x="7975600" y="14732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02</a:t>
            </a:r>
            <a:endParaRPr lang="zh-CN" altLang="en-US" smtClean="0"/>
          </a:p>
        </p:txBody>
      </p:sp>
      <p:sp>
        <p:nvSpPr>
          <p:cNvPr id="19" name="文本占位符 18"/>
          <p:cNvSpPr>
            <a:spLocks noGrp="1"/>
          </p:cNvSpPr>
          <p:nvPr>
            <p:ph type="body" idx="16390" hasCustomPrompt="1"/>
            <p:custDataLst>
              <p:tags r:id="rId13"/>
            </p:custDataLst>
          </p:nvPr>
        </p:nvSpPr>
        <p:spPr>
          <a:xfrm>
            <a:off x="9486900" y="11176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16391" hasCustomPrompt="1"/>
            <p:custDataLst>
              <p:tags r:id="rId14"/>
            </p:custDataLst>
          </p:nvPr>
        </p:nvSpPr>
        <p:spPr>
          <a:xfrm>
            <a:off x="9486900" y="1625600"/>
            <a:ext cx="17907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401" hasCustomPrompt="1"/>
            <p:custDataLst>
              <p:tags r:id="rId15"/>
            </p:custDataLst>
          </p:nvPr>
        </p:nvSpPr>
        <p:spPr>
          <a:xfrm>
            <a:off x="35814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文本占位符 21"/>
          <p:cNvSpPr>
            <a:spLocks noGrp="1"/>
          </p:cNvSpPr>
          <p:nvPr>
            <p:ph type="body" idx="16395" hasCustomPrompt="1"/>
            <p:custDataLst>
              <p:tags r:id="rId16"/>
            </p:custDataLst>
          </p:nvPr>
        </p:nvSpPr>
        <p:spPr>
          <a:xfrm>
            <a:off x="3898900" y="43688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03</a:t>
            </a:r>
            <a:endParaRPr lang="zh-CN" altLang="en-US" smtClean="0"/>
          </a:p>
        </p:txBody>
      </p:sp>
      <p:sp>
        <p:nvSpPr>
          <p:cNvPr id="23" name="文本占位符 22"/>
          <p:cNvSpPr>
            <a:spLocks noGrp="1"/>
          </p:cNvSpPr>
          <p:nvPr>
            <p:ph type="body" idx="16393" hasCustomPrompt="1"/>
            <p:custDataLst>
              <p:tags r:id="rId17"/>
            </p:custDataLst>
          </p:nvPr>
        </p:nvSpPr>
        <p:spPr>
          <a:xfrm>
            <a:off x="5410200" y="40132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4" name="文本占位符 23"/>
          <p:cNvSpPr>
            <a:spLocks noGrp="1"/>
          </p:cNvSpPr>
          <p:nvPr>
            <p:ph type="body" idx="16394" hasCustomPrompt="1"/>
            <p:custDataLst>
              <p:tags r:id="rId18"/>
            </p:custDataLst>
          </p:nvPr>
        </p:nvSpPr>
        <p:spPr>
          <a:xfrm>
            <a:off x="5410200" y="4521200"/>
            <a:ext cx="17907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5" name="装饰  4"/>
          <p:cNvSpPr>
            <a:spLocks noGrp="1"/>
          </p:cNvSpPr>
          <p:nvPr>
            <p:ph type="body" idx="16402" hasCustomPrompt="1"/>
            <p:custDataLst>
              <p:tags r:id="rId19"/>
            </p:custDataLst>
          </p:nvPr>
        </p:nvSpPr>
        <p:spPr>
          <a:xfrm>
            <a:off x="76581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6" name="文本占位符 25"/>
          <p:cNvSpPr>
            <a:spLocks noGrp="1"/>
          </p:cNvSpPr>
          <p:nvPr>
            <p:ph type="body" idx="16398" hasCustomPrompt="1"/>
            <p:custDataLst>
              <p:tags r:id="rId20"/>
            </p:custDataLst>
          </p:nvPr>
        </p:nvSpPr>
        <p:spPr>
          <a:xfrm>
            <a:off x="7975600" y="43688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04</a:t>
            </a:r>
            <a:endParaRPr lang="zh-CN" altLang="en-US" smtClean="0"/>
          </a:p>
        </p:txBody>
      </p:sp>
      <p:sp>
        <p:nvSpPr>
          <p:cNvPr id="27" name="文本占位符 26"/>
          <p:cNvSpPr>
            <a:spLocks noGrp="1"/>
          </p:cNvSpPr>
          <p:nvPr>
            <p:ph type="body" idx="16396" hasCustomPrompt="1"/>
            <p:custDataLst>
              <p:tags r:id="rId21"/>
            </p:custDataLst>
          </p:nvPr>
        </p:nvSpPr>
        <p:spPr>
          <a:xfrm>
            <a:off x="9486900" y="40132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8" name="文本占位符 27"/>
          <p:cNvSpPr>
            <a:spLocks noGrp="1"/>
          </p:cNvSpPr>
          <p:nvPr>
            <p:ph type="body" idx="16397" hasCustomPrompt="1"/>
            <p:custDataLst>
              <p:tags r:id="rId22"/>
            </p:custDataLst>
          </p:nvPr>
        </p:nvSpPr>
        <p:spPr>
          <a:xfrm>
            <a:off x="9486900" y="4521200"/>
            <a:ext cx="17907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正文页-34_1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2" hasCustomPrompt="1"/>
            <p:custDataLst>
              <p:tags r:id="rId6"/>
            </p:custDataLst>
          </p:nvPr>
        </p:nvSpPr>
        <p:spPr>
          <a:xfrm>
            <a:off x="1168400" y="20574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609600" y="4546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5105400"/>
            <a:ext cx="32512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3" hasCustomPrompt="1"/>
            <p:custDataLst>
              <p:tags r:id="rId9"/>
            </p:custDataLst>
          </p:nvPr>
        </p:nvSpPr>
        <p:spPr>
          <a:xfrm>
            <a:off x="5029200" y="20574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4470400" y="4546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4470400" y="5105400"/>
            <a:ext cx="32512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图片占位符 17"/>
          <p:cNvSpPr>
            <a:spLocks noGrp="1"/>
          </p:cNvSpPr>
          <p:nvPr>
            <p:ph type="pic" idx="16394" hasCustomPrompt="1"/>
            <p:custDataLst>
              <p:tags r:id="rId12"/>
            </p:custDataLst>
          </p:nvPr>
        </p:nvSpPr>
        <p:spPr>
          <a:xfrm>
            <a:off x="8890000" y="20574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90" hasCustomPrompt="1"/>
            <p:custDataLst>
              <p:tags r:id="rId13"/>
            </p:custDataLst>
          </p:nvPr>
        </p:nvSpPr>
        <p:spPr>
          <a:xfrm>
            <a:off x="8331200" y="45466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8331200" y="5105400"/>
            <a:ext cx="32512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正文页-64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133600"/>
            <a:ext cx="10972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装饰  2"/>
          <p:cNvSpPr>
            <a:spLocks noGrp="1"/>
          </p:cNvSpPr>
          <p:nvPr>
            <p:ph type="body" idx="16388" hasCustomPrompt="1"/>
            <p:custDataLst>
              <p:tags r:id="rId7"/>
            </p:custDataLst>
          </p:nvPr>
        </p:nvSpPr>
        <p:spPr>
          <a:xfrm>
            <a:off x="609600" y="2692400"/>
            <a:ext cx="10972800" cy="2946400"/>
          </a:xfrm>
          <a:custGeom>
            <a:avLst/>
            <a:gdLst>
              <a:gd name="connisteX0" fmla="*/ 0 w 10972800"/>
              <a:gd name="connsiteY0" fmla="*/ 203200 h 2946400"/>
              <a:gd name="connisteX1" fmla="*/ 203200 w 10972800"/>
              <a:gd name="connsiteY1" fmla="*/ 0 h 2946400"/>
              <a:gd name="connisteX2" fmla="*/ 10769600 w 10972800"/>
              <a:gd name="connsiteY2" fmla="*/ 0 h 2946400"/>
              <a:gd name="connisteX3" fmla="*/ 10972800 w 10972800"/>
              <a:gd name="connsiteY3" fmla="*/ 203200 h 2946400"/>
              <a:gd name="connisteX4" fmla="*/ 10972800 w 10972800"/>
              <a:gd name="connsiteY4" fmla="*/ 2743200 h 2946400"/>
              <a:gd name="connisteX5" fmla="*/ 10769600 w 10972800"/>
              <a:gd name="connsiteY5" fmla="*/ 2946400 h 2946400"/>
              <a:gd name="connisteX6" fmla="*/ 203200 w 10972800"/>
              <a:gd name="connsiteY6" fmla="*/ 2946400 h 2946400"/>
              <a:gd name="connisteX7" fmla="*/ 0 w 10972800"/>
              <a:gd name="connsiteY7" fmla="*/ 2743200 h 2946400"/>
              <a:gd name="connisteX8" fmla="*/ 0 w 109728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46400">
                <a:moveTo>
                  <a:pt x="0" y="203200"/>
                </a:moveTo>
                <a:cubicBezTo>
                  <a:pt x="0" y="90976"/>
                  <a:pt x="90976" y="0"/>
                  <a:pt x="203200" y="0"/>
                </a:cubicBezTo>
                <a:lnTo>
                  <a:pt x="10769600" y="0"/>
                </a:lnTo>
                <a:cubicBezTo>
                  <a:pt x="10881824" y="0"/>
                  <a:pt x="10972800" y="90976"/>
                  <a:pt x="10972800" y="203200"/>
                </a:cubicBezTo>
                <a:lnTo>
                  <a:pt x="10972800" y="2743200"/>
                </a:lnTo>
                <a:cubicBezTo>
                  <a:pt x="10972800" y="2855424"/>
                  <a:pt x="10881824" y="2946400"/>
                  <a:pt x="10769600" y="2946400"/>
                </a:cubicBezTo>
                <a:lnTo>
                  <a:pt x="203200" y="2946400"/>
                </a:lnTo>
                <a:cubicBezTo>
                  <a:pt x="90976" y="2946400"/>
                  <a:pt x="0" y="2855424"/>
                  <a:pt x="0" y="2743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7" hasCustomPrompt="1"/>
            <p:custDataLst>
              <p:tags r:id="rId8"/>
            </p:custDataLst>
          </p:nvPr>
        </p:nvSpPr>
        <p:spPr>
          <a:xfrm>
            <a:off x="914400" y="3556000"/>
            <a:ext cx="10363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正文页-59_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37084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15240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1524000"/>
            <a:ext cx="1082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2032000"/>
            <a:ext cx="10820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正文页-33_8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内容占位符 12"/>
          <p:cNvSpPr>
            <a:spLocks noGrp="1"/>
          </p:cNvSpPr>
          <p:nvPr>
            <p:ph idx="16395" hasCustomPrompt="1"/>
            <p:custDataLst>
              <p:tags r:id="rId7"/>
            </p:custDataLst>
          </p:nvPr>
        </p:nvSpPr>
        <p:spPr>
          <a:xfrm>
            <a:off x="4648200" y="3759200"/>
            <a:ext cx="6934200" cy="2489200"/>
          </a:xfrm>
          <a:custGeom>
            <a:avLst/>
            <a:gdLst>
              <a:gd name="connisteX0" fmla="*/ 0 w 6934200"/>
              <a:gd name="connsiteY0" fmla="*/ 203200 h 2489200"/>
              <a:gd name="connisteX1" fmla="*/ 203200 w 6934200"/>
              <a:gd name="connsiteY1" fmla="*/ 0 h 2489200"/>
              <a:gd name="connisteX2" fmla="*/ 6731000 w 6934200"/>
              <a:gd name="connsiteY2" fmla="*/ 0 h 2489200"/>
              <a:gd name="connisteX3" fmla="*/ 6934200 w 6934200"/>
              <a:gd name="connsiteY3" fmla="*/ 203200 h 2489200"/>
              <a:gd name="connisteX4" fmla="*/ 6934200 w 6934200"/>
              <a:gd name="connsiteY4" fmla="*/ 2286000 h 2489200"/>
              <a:gd name="connisteX5" fmla="*/ 6731000 w 6934200"/>
              <a:gd name="connsiteY5" fmla="*/ 2489200 h 2489200"/>
              <a:gd name="connisteX6" fmla="*/ 203200 w 6934200"/>
              <a:gd name="connsiteY6" fmla="*/ 2489200 h 2489200"/>
              <a:gd name="connisteX7" fmla="*/ 0 w 6934200"/>
              <a:gd name="connsiteY7" fmla="*/ 2286000 h 2489200"/>
              <a:gd name="connisteX8" fmla="*/ 0 w 6934200"/>
              <a:gd name="connsiteY8" fmla="*/ 203200 h 248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2489200">
                <a:moveTo>
                  <a:pt x="0" y="203200"/>
                </a:moveTo>
                <a:cubicBezTo>
                  <a:pt x="0" y="90976"/>
                  <a:pt x="90976" y="0"/>
                  <a:pt x="203200" y="0"/>
                </a:cubicBezTo>
                <a:lnTo>
                  <a:pt x="6731000" y="0"/>
                </a:lnTo>
                <a:cubicBezTo>
                  <a:pt x="6843224" y="0"/>
                  <a:pt x="6934200" y="90976"/>
                  <a:pt x="6934200" y="203200"/>
                </a:cubicBezTo>
                <a:lnTo>
                  <a:pt x="6934200" y="2286000"/>
                </a:lnTo>
                <a:cubicBezTo>
                  <a:pt x="6934200" y="2398224"/>
                  <a:pt x="6843224" y="2489200"/>
                  <a:pt x="6731000" y="2489200"/>
                </a:cubicBezTo>
                <a:lnTo>
                  <a:pt x="203200" y="2489200"/>
                </a:lnTo>
                <a:cubicBezTo>
                  <a:pt x="90976" y="2489200"/>
                  <a:pt x="0" y="2398224"/>
                  <a:pt x="0" y="2286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6" hasCustomPrompt="1"/>
            <p:custDataLst>
              <p:tags r:id="rId8"/>
            </p:custDataLst>
          </p:nvPr>
        </p:nvSpPr>
        <p:spPr>
          <a:xfrm>
            <a:off x="4648200" y="6096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4800600" y="6096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4800600" y="1117600"/>
            <a:ext cx="30861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7" hasCustomPrompt="1"/>
            <p:custDataLst>
              <p:tags r:id="rId11"/>
            </p:custDataLst>
          </p:nvPr>
        </p:nvSpPr>
        <p:spPr>
          <a:xfrm>
            <a:off x="8343900" y="6096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8496300" y="6096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8496300" y="1117600"/>
            <a:ext cx="30861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8" hasCustomPrompt="1"/>
            <p:custDataLst>
              <p:tags r:id="rId14"/>
            </p:custDataLst>
          </p:nvPr>
        </p:nvSpPr>
        <p:spPr>
          <a:xfrm>
            <a:off x="4648200" y="2184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4800600" y="21844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2" hasCustomPrompt="1"/>
            <p:custDataLst>
              <p:tags r:id="rId16"/>
            </p:custDataLst>
          </p:nvPr>
        </p:nvSpPr>
        <p:spPr>
          <a:xfrm>
            <a:off x="4800600" y="2692400"/>
            <a:ext cx="30861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3" name="装饰  2"/>
          <p:cNvSpPr>
            <a:spLocks noGrp="1"/>
          </p:cNvSpPr>
          <p:nvPr>
            <p:ph type="body" idx="16399" hasCustomPrompt="1"/>
            <p:custDataLst>
              <p:tags r:id="rId17"/>
            </p:custDataLst>
          </p:nvPr>
        </p:nvSpPr>
        <p:spPr>
          <a:xfrm>
            <a:off x="8343900" y="2184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文本占位符 23"/>
          <p:cNvSpPr>
            <a:spLocks noGrp="1"/>
          </p:cNvSpPr>
          <p:nvPr>
            <p:ph type="body" idx="16393" hasCustomPrompt="1"/>
            <p:custDataLst>
              <p:tags r:id="rId18"/>
            </p:custDataLst>
          </p:nvPr>
        </p:nvSpPr>
        <p:spPr>
          <a:xfrm>
            <a:off x="8496300" y="2184400"/>
            <a:ext cx="30861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4" hasCustomPrompt="1"/>
            <p:custDataLst>
              <p:tags r:id="rId19"/>
            </p:custDataLst>
          </p:nvPr>
        </p:nvSpPr>
        <p:spPr>
          <a:xfrm>
            <a:off x="8496300" y="2692400"/>
            <a:ext cx="30861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页-5_35">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6" hasCustomPrompt="1"/>
            <p:custDataLst>
              <p:tags r:id="rId7"/>
            </p:custDataLst>
          </p:nvPr>
        </p:nvSpPr>
        <p:spPr>
          <a:xfrm>
            <a:off x="35814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7" hasCustomPrompt="1"/>
            <p:custDataLst>
              <p:tags r:id="rId8"/>
            </p:custDataLst>
          </p:nvPr>
        </p:nvSpPr>
        <p:spPr>
          <a:xfrm>
            <a:off x="3886200" y="965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图片占位符 14"/>
          <p:cNvSpPr>
            <a:spLocks noGrp="1"/>
          </p:cNvSpPr>
          <p:nvPr>
            <p:ph type="pic" idx="16395" hasCustomPrompt="1"/>
            <p:custDataLst>
              <p:tags r:id="rId9"/>
            </p:custDataLst>
          </p:nvPr>
        </p:nvSpPr>
        <p:spPr>
          <a:xfrm>
            <a:off x="4170680" y="12496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7" hasCustomPrompt="1"/>
            <p:custDataLst>
              <p:tags r:id="rId10"/>
            </p:custDataLst>
          </p:nvPr>
        </p:nvSpPr>
        <p:spPr>
          <a:xfrm>
            <a:off x="5410200" y="9652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17" name="文本占位符 16"/>
          <p:cNvSpPr>
            <a:spLocks noGrp="1"/>
          </p:cNvSpPr>
          <p:nvPr>
            <p:ph type="body" idx="16388" hasCustomPrompt="1"/>
            <p:custDataLst>
              <p:tags r:id="rId11"/>
            </p:custDataLst>
          </p:nvPr>
        </p:nvSpPr>
        <p:spPr>
          <a:xfrm>
            <a:off x="5410200" y="1473200"/>
            <a:ext cx="17907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9" hasCustomPrompt="1"/>
            <p:custDataLst>
              <p:tags r:id="rId12"/>
            </p:custDataLst>
          </p:nvPr>
        </p:nvSpPr>
        <p:spPr>
          <a:xfrm>
            <a:off x="7658100" y="6096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装饰  8"/>
          <p:cNvSpPr>
            <a:spLocks noGrp="1"/>
          </p:cNvSpPr>
          <p:nvPr>
            <p:ph type="body" idx="16400" hasCustomPrompt="1"/>
            <p:custDataLst>
              <p:tags r:id="rId13"/>
            </p:custDataLst>
          </p:nvPr>
        </p:nvSpPr>
        <p:spPr>
          <a:xfrm>
            <a:off x="7962900" y="965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398" hasCustomPrompt="1"/>
            <p:custDataLst>
              <p:tags r:id="rId14"/>
            </p:custDataLst>
          </p:nvPr>
        </p:nvSpPr>
        <p:spPr>
          <a:xfrm>
            <a:off x="8247380" y="12496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89" hasCustomPrompt="1"/>
            <p:custDataLst>
              <p:tags r:id="rId15"/>
            </p:custDataLst>
          </p:nvPr>
        </p:nvSpPr>
        <p:spPr>
          <a:xfrm>
            <a:off x="9486900" y="9652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2" name="文本占位符 21"/>
          <p:cNvSpPr>
            <a:spLocks noGrp="1"/>
          </p:cNvSpPr>
          <p:nvPr>
            <p:ph type="body" idx="16390" hasCustomPrompt="1"/>
            <p:custDataLst>
              <p:tags r:id="rId16"/>
            </p:custDataLst>
          </p:nvPr>
        </p:nvSpPr>
        <p:spPr>
          <a:xfrm>
            <a:off x="9486900" y="1473200"/>
            <a:ext cx="17907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3" name="装饰  2"/>
          <p:cNvSpPr>
            <a:spLocks noGrp="1"/>
          </p:cNvSpPr>
          <p:nvPr>
            <p:ph type="body" idx="16402" hasCustomPrompt="1"/>
            <p:custDataLst>
              <p:tags r:id="rId17"/>
            </p:custDataLst>
          </p:nvPr>
        </p:nvSpPr>
        <p:spPr>
          <a:xfrm>
            <a:off x="35814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装饰  3"/>
          <p:cNvSpPr>
            <a:spLocks noGrp="1"/>
          </p:cNvSpPr>
          <p:nvPr>
            <p:ph type="body" idx="16403" hasCustomPrompt="1"/>
            <p:custDataLst>
              <p:tags r:id="rId18"/>
            </p:custDataLst>
          </p:nvPr>
        </p:nvSpPr>
        <p:spPr>
          <a:xfrm>
            <a:off x="3886200" y="3860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1" hasCustomPrompt="1"/>
            <p:custDataLst>
              <p:tags r:id="rId19"/>
            </p:custDataLst>
          </p:nvPr>
        </p:nvSpPr>
        <p:spPr>
          <a:xfrm>
            <a:off x="4170680" y="4145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1" hasCustomPrompt="1"/>
            <p:custDataLst>
              <p:tags r:id="rId20"/>
            </p:custDataLst>
          </p:nvPr>
        </p:nvSpPr>
        <p:spPr>
          <a:xfrm>
            <a:off x="5410200" y="38608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7" name="文本占位符 26"/>
          <p:cNvSpPr>
            <a:spLocks noGrp="1"/>
          </p:cNvSpPr>
          <p:nvPr>
            <p:ph type="body" idx="16392" hasCustomPrompt="1"/>
            <p:custDataLst>
              <p:tags r:id="rId21"/>
            </p:custDataLst>
          </p:nvPr>
        </p:nvSpPr>
        <p:spPr>
          <a:xfrm>
            <a:off x="5410200" y="4368800"/>
            <a:ext cx="17907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8" name="装饰  7"/>
          <p:cNvSpPr>
            <a:spLocks noGrp="1"/>
          </p:cNvSpPr>
          <p:nvPr>
            <p:ph type="body" idx="16405" hasCustomPrompt="1"/>
            <p:custDataLst>
              <p:tags r:id="rId22"/>
            </p:custDataLst>
          </p:nvPr>
        </p:nvSpPr>
        <p:spPr>
          <a:xfrm>
            <a:off x="7658100" y="3505200"/>
            <a:ext cx="3924300" cy="2743200"/>
          </a:xfrm>
          <a:custGeom>
            <a:avLst/>
            <a:gdLst>
              <a:gd name="connisteX0" fmla="*/ 0 w 3924300"/>
              <a:gd name="connsiteY0" fmla="*/ 203200 h 2743200"/>
              <a:gd name="connisteX1" fmla="*/ 203200 w 3924300"/>
              <a:gd name="connsiteY1" fmla="*/ 0 h 2743200"/>
              <a:gd name="connisteX2" fmla="*/ 3721100 w 3924300"/>
              <a:gd name="connsiteY2" fmla="*/ 0 h 2743200"/>
              <a:gd name="connisteX3" fmla="*/ 3924300 w 3924300"/>
              <a:gd name="connsiteY3" fmla="*/ 203200 h 2743200"/>
              <a:gd name="connisteX4" fmla="*/ 3924300 w 3924300"/>
              <a:gd name="connsiteY4" fmla="*/ 2540000 h 2743200"/>
              <a:gd name="connisteX5" fmla="*/ 3721100 w 3924300"/>
              <a:gd name="connsiteY5" fmla="*/ 2743200 h 2743200"/>
              <a:gd name="connisteX6" fmla="*/ 203200 w 3924300"/>
              <a:gd name="connsiteY6" fmla="*/ 2743200 h 2743200"/>
              <a:gd name="connisteX7" fmla="*/ 0 w 3924300"/>
              <a:gd name="connsiteY7" fmla="*/ 2540000 h 2743200"/>
              <a:gd name="connisteX8" fmla="*/ 0 w 3924300"/>
              <a:gd name="connsiteY8" fmla="*/ 203200 h 274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924300" h="2743200">
                <a:moveTo>
                  <a:pt x="0" y="203200"/>
                </a:moveTo>
                <a:cubicBezTo>
                  <a:pt x="0" y="90976"/>
                  <a:pt x="90976" y="0"/>
                  <a:pt x="203200" y="0"/>
                </a:cubicBezTo>
                <a:lnTo>
                  <a:pt x="3721100" y="0"/>
                </a:lnTo>
                <a:cubicBezTo>
                  <a:pt x="3833324" y="0"/>
                  <a:pt x="3924300" y="90976"/>
                  <a:pt x="3924300" y="203200"/>
                </a:cubicBezTo>
                <a:lnTo>
                  <a:pt x="3924300" y="2540000"/>
                </a:lnTo>
                <a:cubicBezTo>
                  <a:pt x="3924300" y="2652224"/>
                  <a:pt x="3833324" y="2743200"/>
                  <a:pt x="3721100" y="2743200"/>
                </a:cubicBezTo>
                <a:lnTo>
                  <a:pt x="203200" y="2743200"/>
                </a:lnTo>
                <a:cubicBezTo>
                  <a:pt x="90976" y="2743200"/>
                  <a:pt x="0" y="2652224"/>
                  <a:pt x="0" y="25400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9" name="装饰  8"/>
          <p:cNvSpPr>
            <a:spLocks noGrp="1"/>
          </p:cNvSpPr>
          <p:nvPr>
            <p:ph type="body" idx="16406" hasCustomPrompt="1"/>
            <p:custDataLst>
              <p:tags r:id="rId23"/>
            </p:custDataLst>
          </p:nvPr>
        </p:nvSpPr>
        <p:spPr>
          <a:xfrm>
            <a:off x="7962900" y="3860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0" name="图片占位符 29"/>
          <p:cNvSpPr>
            <a:spLocks noGrp="1"/>
          </p:cNvSpPr>
          <p:nvPr>
            <p:ph type="pic" idx="16404" hasCustomPrompt="1"/>
            <p:custDataLst>
              <p:tags r:id="rId24"/>
            </p:custDataLst>
          </p:nvPr>
        </p:nvSpPr>
        <p:spPr>
          <a:xfrm>
            <a:off x="8247380" y="4145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1" name="文本占位符 30"/>
          <p:cNvSpPr>
            <a:spLocks noGrp="1"/>
          </p:cNvSpPr>
          <p:nvPr>
            <p:ph type="body" idx="16393" hasCustomPrompt="1"/>
            <p:custDataLst>
              <p:tags r:id="rId25"/>
            </p:custDataLst>
          </p:nvPr>
        </p:nvSpPr>
        <p:spPr>
          <a:xfrm>
            <a:off x="9486900" y="3860800"/>
            <a:ext cx="17907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项标题</a:t>
            </a:r>
            <a:endParaRPr lang="zh-CN" altLang="en-US" smtClean="0"/>
          </a:p>
        </p:txBody>
      </p:sp>
      <p:sp>
        <p:nvSpPr>
          <p:cNvPr id="32" name="文本占位符 31"/>
          <p:cNvSpPr>
            <a:spLocks noGrp="1"/>
          </p:cNvSpPr>
          <p:nvPr>
            <p:ph type="body" idx="16394" hasCustomPrompt="1"/>
            <p:custDataLst>
              <p:tags r:id="rId26"/>
            </p:custDataLst>
          </p:nvPr>
        </p:nvSpPr>
        <p:spPr>
          <a:xfrm>
            <a:off x="9486900" y="4368800"/>
            <a:ext cx="17907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页-38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4165600"/>
            <a:ext cx="5334000" cy="2082800"/>
          </a:xfrm>
          <a:custGeom>
            <a:avLst/>
            <a:gdLst>
              <a:gd name="connisteX0" fmla="*/ 0 w 5334000"/>
              <a:gd name="connsiteY0" fmla="*/ 0 h 2082800"/>
              <a:gd name="connisteX1" fmla="*/ 5334000 w 5334000"/>
              <a:gd name="connsiteY1" fmla="*/ 0 h 2082800"/>
              <a:gd name="connisteX2" fmla="*/ 5334000 w 5334000"/>
              <a:gd name="connsiteY2" fmla="*/ 1879600 h 2082800"/>
              <a:gd name="connisteX3" fmla="*/ 5130800 w 5334000"/>
              <a:gd name="connsiteY3" fmla="*/ 2082800 h 2082800"/>
              <a:gd name="connisteX4" fmla="*/ 203200 w 5334000"/>
              <a:gd name="connsiteY4" fmla="*/ 2082800 h 2082800"/>
              <a:gd name="connisteX5" fmla="*/ 0 w 5334000"/>
              <a:gd name="connsiteY5" fmla="*/ 1879600 h 2082800"/>
              <a:gd name="connisteX6" fmla="*/ 0 w 5334000"/>
              <a:gd name="connsiteY6" fmla="*/ 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82800">
                <a:moveTo>
                  <a:pt x="0" y="0"/>
                </a:moveTo>
                <a:lnTo>
                  <a:pt x="5334000" y="0"/>
                </a:lnTo>
                <a:lnTo>
                  <a:pt x="5334000" y="1879600"/>
                </a:lnTo>
                <a:cubicBezTo>
                  <a:pt x="5334000" y="1991824"/>
                  <a:pt x="5243024" y="2082800"/>
                  <a:pt x="5130800" y="2082800"/>
                </a:cubicBezTo>
                <a:lnTo>
                  <a:pt x="203200" y="2082800"/>
                </a:lnTo>
                <a:cubicBezTo>
                  <a:pt x="90976" y="2082800"/>
                  <a:pt x="0" y="1991824"/>
                  <a:pt x="0" y="18796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334000" cy="2641600"/>
          </a:xfrm>
          <a:custGeom>
            <a:avLst/>
            <a:gdLst>
              <a:gd name="connisteX0" fmla="*/ 0 w 5334000"/>
              <a:gd name="connsiteY0" fmla="*/ 203200 h 2641600"/>
              <a:gd name="connisteX1" fmla="*/ 203200 w 5334000"/>
              <a:gd name="connsiteY1" fmla="*/ 0 h 2641600"/>
              <a:gd name="connisteX2" fmla="*/ 5130800 w 5334000"/>
              <a:gd name="connsiteY2" fmla="*/ 0 h 2641600"/>
              <a:gd name="connisteX3" fmla="*/ 5334000 w 5334000"/>
              <a:gd name="connsiteY3" fmla="*/ 203200 h 2641600"/>
              <a:gd name="connisteX4" fmla="*/ 5334000 w 5334000"/>
              <a:gd name="connsiteY4" fmla="*/ 2641600 h 2641600"/>
              <a:gd name="connisteX5" fmla="*/ 0 w 5334000"/>
              <a:gd name="connsiteY5" fmla="*/ 2641600 h 2641600"/>
              <a:gd name="connisteX6" fmla="*/ 0 w 5334000"/>
              <a:gd name="connsiteY6" fmla="*/ 20320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41600">
                <a:moveTo>
                  <a:pt x="0" y="203200"/>
                </a:moveTo>
                <a:cubicBezTo>
                  <a:pt x="0" y="90976"/>
                  <a:pt x="90976" y="0"/>
                  <a:pt x="203200" y="0"/>
                </a:cubicBezTo>
                <a:lnTo>
                  <a:pt x="5130800" y="0"/>
                </a:lnTo>
                <a:cubicBezTo>
                  <a:pt x="5243024" y="0"/>
                  <a:pt x="5334000" y="90976"/>
                  <a:pt x="5334000" y="203200"/>
                </a:cubicBezTo>
                <a:lnTo>
                  <a:pt x="5334000" y="2641600"/>
                </a:lnTo>
                <a:lnTo>
                  <a:pt x="0" y="26416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4470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50292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4165600"/>
            <a:ext cx="5334000" cy="2082800"/>
          </a:xfrm>
          <a:custGeom>
            <a:avLst/>
            <a:gdLst>
              <a:gd name="connisteX0" fmla="*/ 0 w 5334000"/>
              <a:gd name="connsiteY0" fmla="*/ 0 h 2082800"/>
              <a:gd name="connisteX1" fmla="*/ 5334000 w 5334000"/>
              <a:gd name="connsiteY1" fmla="*/ 0 h 2082800"/>
              <a:gd name="connisteX2" fmla="*/ 5334000 w 5334000"/>
              <a:gd name="connsiteY2" fmla="*/ 1879600 h 2082800"/>
              <a:gd name="connisteX3" fmla="*/ 5130800 w 5334000"/>
              <a:gd name="connsiteY3" fmla="*/ 2082800 h 2082800"/>
              <a:gd name="connisteX4" fmla="*/ 203200 w 5334000"/>
              <a:gd name="connsiteY4" fmla="*/ 2082800 h 2082800"/>
              <a:gd name="connisteX5" fmla="*/ 0 w 5334000"/>
              <a:gd name="connsiteY5" fmla="*/ 1879600 h 2082800"/>
              <a:gd name="connisteX6" fmla="*/ 0 w 5334000"/>
              <a:gd name="connsiteY6" fmla="*/ 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82800">
                <a:moveTo>
                  <a:pt x="0" y="0"/>
                </a:moveTo>
                <a:lnTo>
                  <a:pt x="5334000" y="0"/>
                </a:lnTo>
                <a:lnTo>
                  <a:pt x="5334000" y="1879600"/>
                </a:lnTo>
                <a:cubicBezTo>
                  <a:pt x="5334000" y="1991824"/>
                  <a:pt x="5243024" y="2082800"/>
                  <a:pt x="5130800" y="2082800"/>
                </a:cubicBezTo>
                <a:lnTo>
                  <a:pt x="203200" y="2082800"/>
                </a:lnTo>
                <a:cubicBezTo>
                  <a:pt x="90976" y="2082800"/>
                  <a:pt x="0" y="1991824"/>
                  <a:pt x="0" y="18796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1524000"/>
            <a:ext cx="5334000" cy="2641600"/>
          </a:xfrm>
          <a:custGeom>
            <a:avLst/>
            <a:gdLst>
              <a:gd name="connisteX0" fmla="*/ 0 w 5334000"/>
              <a:gd name="connsiteY0" fmla="*/ 203200 h 2641600"/>
              <a:gd name="connisteX1" fmla="*/ 203200 w 5334000"/>
              <a:gd name="connsiteY1" fmla="*/ 0 h 2641600"/>
              <a:gd name="connisteX2" fmla="*/ 5130800 w 5334000"/>
              <a:gd name="connsiteY2" fmla="*/ 0 h 2641600"/>
              <a:gd name="connisteX3" fmla="*/ 5334000 w 5334000"/>
              <a:gd name="connsiteY3" fmla="*/ 203200 h 2641600"/>
              <a:gd name="connisteX4" fmla="*/ 5334000 w 5334000"/>
              <a:gd name="connsiteY4" fmla="*/ 2641600 h 2641600"/>
              <a:gd name="connisteX5" fmla="*/ 0 w 5334000"/>
              <a:gd name="connsiteY5" fmla="*/ 2641600 h 2641600"/>
              <a:gd name="connisteX6" fmla="*/ 0 w 5334000"/>
              <a:gd name="connsiteY6" fmla="*/ 20320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41600">
                <a:moveTo>
                  <a:pt x="0" y="203200"/>
                </a:moveTo>
                <a:cubicBezTo>
                  <a:pt x="0" y="90976"/>
                  <a:pt x="90976" y="0"/>
                  <a:pt x="203200" y="0"/>
                </a:cubicBezTo>
                <a:lnTo>
                  <a:pt x="5130800" y="0"/>
                </a:lnTo>
                <a:cubicBezTo>
                  <a:pt x="5243024" y="0"/>
                  <a:pt x="5334000" y="90976"/>
                  <a:pt x="5334000" y="203200"/>
                </a:cubicBezTo>
                <a:lnTo>
                  <a:pt x="5334000" y="2641600"/>
                </a:lnTo>
                <a:lnTo>
                  <a:pt x="0" y="26416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4470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50292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正文页-41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2" hasCustomPrompt="1"/>
            <p:custDataLst>
              <p:tags r:id="rId7"/>
            </p:custDataLst>
          </p:nvPr>
        </p:nvSpPr>
        <p:spPr>
          <a:xfrm>
            <a:off x="4648200" y="609600"/>
            <a:ext cx="3314700" cy="5638800"/>
          </a:xfrm>
          <a:custGeom>
            <a:avLst/>
            <a:gdLst>
              <a:gd name="connisteX0" fmla="*/ 0 w 3314700"/>
              <a:gd name="connsiteY0" fmla="*/ 203200 h 5638800"/>
              <a:gd name="connisteX1" fmla="*/ 203200 w 3314700"/>
              <a:gd name="connsiteY1" fmla="*/ 0 h 5638800"/>
              <a:gd name="connisteX2" fmla="*/ 3111500 w 3314700"/>
              <a:gd name="connsiteY2" fmla="*/ 0 h 5638800"/>
              <a:gd name="connisteX3" fmla="*/ 3314700 w 3314700"/>
              <a:gd name="connsiteY3" fmla="*/ 203200 h 5638800"/>
              <a:gd name="connisteX4" fmla="*/ 3314700 w 3314700"/>
              <a:gd name="connsiteY4" fmla="*/ 5435600 h 5638800"/>
              <a:gd name="connisteX5" fmla="*/ 3111500 w 3314700"/>
              <a:gd name="connsiteY5" fmla="*/ 5638800 h 5638800"/>
              <a:gd name="connisteX6" fmla="*/ 203200 w 3314700"/>
              <a:gd name="connsiteY6" fmla="*/ 5638800 h 5638800"/>
              <a:gd name="connisteX7" fmla="*/ 0 w 3314700"/>
              <a:gd name="connsiteY7" fmla="*/ 5435600 h 5638800"/>
              <a:gd name="connisteX8" fmla="*/ 0 w 33147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314700" h="5638800">
                <a:moveTo>
                  <a:pt x="0" y="203200"/>
                </a:moveTo>
                <a:cubicBezTo>
                  <a:pt x="0" y="90976"/>
                  <a:pt x="90976" y="0"/>
                  <a:pt x="203200" y="0"/>
                </a:cubicBezTo>
                <a:lnTo>
                  <a:pt x="3111500" y="0"/>
                </a:lnTo>
                <a:cubicBezTo>
                  <a:pt x="3223724" y="0"/>
                  <a:pt x="3314700" y="90976"/>
                  <a:pt x="3314700" y="203200"/>
                </a:cubicBezTo>
                <a:lnTo>
                  <a:pt x="3314700" y="5435600"/>
                </a:lnTo>
                <a:cubicBezTo>
                  <a:pt x="3314700" y="5547824"/>
                  <a:pt x="3223724" y="5638800"/>
                  <a:pt x="31115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3" hasCustomPrompt="1"/>
            <p:custDataLst>
              <p:tags r:id="rId8"/>
            </p:custDataLst>
          </p:nvPr>
        </p:nvSpPr>
        <p:spPr>
          <a:xfrm>
            <a:off x="5543550" y="1016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图片占位符 14"/>
          <p:cNvSpPr>
            <a:spLocks noGrp="1"/>
          </p:cNvSpPr>
          <p:nvPr>
            <p:ph type="pic" idx="16391" hasCustomPrompt="1"/>
            <p:custDataLst>
              <p:tags r:id="rId9"/>
            </p:custDataLst>
          </p:nvPr>
        </p:nvSpPr>
        <p:spPr>
          <a:xfrm>
            <a:off x="5899150" y="13716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7" hasCustomPrompt="1"/>
            <p:custDataLst>
              <p:tags r:id="rId10"/>
            </p:custDataLst>
          </p:nvPr>
        </p:nvSpPr>
        <p:spPr>
          <a:xfrm>
            <a:off x="5054600" y="4368800"/>
            <a:ext cx="25019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7" name="文本占位符 16"/>
          <p:cNvSpPr>
            <a:spLocks noGrp="1"/>
          </p:cNvSpPr>
          <p:nvPr>
            <p:ph type="body" idx="16388" hasCustomPrompt="1"/>
            <p:custDataLst>
              <p:tags r:id="rId11"/>
            </p:custDataLst>
          </p:nvPr>
        </p:nvSpPr>
        <p:spPr>
          <a:xfrm>
            <a:off x="5054600" y="4927600"/>
            <a:ext cx="25019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5" hasCustomPrompt="1"/>
            <p:custDataLst>
              <p:tags r:id="rId12"/>
            </p:custDataLst>
          </p:nvPr>
        </p:nvSpPr>
        <p:spPr>
          <a:xfrm>
            <a:off x="8267700" y="609600"/>
            <a:ext cx="3314700" cy="5638800"/>
          </a:xfrm>
          <a:custGeom>
            <a:avLst/>
            <a:gdLst>
              <a:gd name="connisteX0" fmla="*/ 0 w 3314700"/>
              <a:gd name="connsiteY0" fmla="*/ 203200 h 5638800"/>
              <a:gd name="connisteX1" fmla="*/ 203200 w 3314700"/>
              <a:gd name="connsiteY1" fmla="*/ 0 h 5638800"/>
              <a:gd name="connisteX2" fmla="*/ 3111500 w 3314700"/>
              <a:gd name="connsiteY2" fmla="*/ 0 h 5638800"/>
              <a:gd name="connisteX3" fmla="*/ 3314700 w 3314700"/>
              <a:gd name="connsiteY3" fmla="*/ 203200 h 5638800"/>
              <a:gd name="connisteX4" fmla="*/ 3314700 w 3314700"/>
              <a:gd name="connsiteY4" fmla="*/ 5435600 h 5638800"/>
              <a:gd name="connisteX5" fmla="*/ 3111500 w 3314700"/>
              <a:gd name="connsiteY5" fmla="*/ 5638800 h 5638800"/>
              <a:gd name="connisteX6" fmla="*/ 203200 w 3314700"/>
              <a:gd name="connsiteY6" fmla="*/ 5638800 h 5638800"/>
              <a:gd name="connisteX7" fmla="*/ 0 w 3314700"/>
              <a:gd name="connsiteY7" fmla="*/ 5435600 h 5638800"/>
              <a:gd name="connisteX8" fmla="*/ 0 w 33147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314700" h="5638800">
                <a:moveTo>
                  <a:pt x="0" y="203200"/>
                </a:moveTo>
                <a:cubicBezTo>
                  <a:pt x="0" y="90976"/>
                  <a:pt x="90976" y="0"/>
                  <a:pt x="203200" y="0"/>
                </a:cubicBezTo>
                <a:lnTo>
                  <a:pt x="3111500" y="0"/>
                </a:lnTo>
                <a:cubicBezTo>
                  <a:pt x="3223724" y="0"/>
                  <a:pt x="3314700" y="90976"/>
                  <a:pt x="3314700" y="203200"/>
                </a:cubicBezTo>
                <a:lnTo>
                  <a:pt x="3314700" y="5435600"/>
                </a:lnTo>
                <a:cubicBezTo>
                  <a:pt x="3314700" y="5547824"/>
                  <a:pt x="3223724" y="5638800"/>
                  <a:pt x="31115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装饰  8"/>
          <p:cNvSpPr>
            <a:spLocks noGrp="1"/>
          </p:cNvSpPr>
          <p:nvPr>
            <p:ph type="body" idx="16396" hasCustomPrompt="1"/>
            <p:custDataLst>
              <p:tags r:id="rId13"/>
            </p:custDataLst>
          </p:nvPr>
        </p:nvSpPr>
        <p:spPr>
          <a:xfrm>
            <a:off x="9163050" y="1016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394" hasCustomPrompt="1"/>
            <p:custDataLst>
              <p:tags r:id="rId14"/>
            </p:custDataLst>
          </p:nvPr>
        </p:nvSpPr>
        <p:spPr>
          <a:xfrm>
            <a:off x="9518650" y="13716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89" hasCustomPrompt="1"/>
            <p:custDataLst>
              <p:tags r:id="rId15"/>
            </p:custDataLst>
          </p:nvPr>
        </p:nvSpPr>
        <p:spPr>
          <a:xfrm>
            <a:off x="8674100" y="4368800"/>
            <a:ext cx="25019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2" name="文本占位符 21"/>
          <p:cNvSpPr>
            <a:spLocks noGrp="1"/>
          </p:cNvSpPr>
          <p:nvPr>
            <p:ph type="body" idx="16390" hasCustomPrompt="1"/>
            <p:custDataLst>
              <p:tags r:id="rId16"/>
            </p:custDataLst>
          </p:nvPr>
        </p:nvSpPr>
        <p:spPr>
          <a:xfrm>
            <a:off x="8674100" y="4927600"/>
            <a:ext cx="25019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正文页-47_2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4" hasCustomPrompt="1"/>
            <p:custDataLst>
              <p:tags r:id="rId7"/>
            </p:custDataLst>
          </p:nvPr>
        </p:nvSpPr>
        <p:spPr>
          <a:xfrm>
            <a:off x="4648200" y="6096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装饰  3"/>
          <p:cNvSpPr>
            <a:spLocks noGrp="1"/>
          </p:cNvSpPr>
          <p:nvPr>
            <p:ph type="body" idx="16395" hasCustomPrompt="1"/>
            <p:custDataLst>
              <p:tags r:id="rId8"/>
            </p:custDataLst>
          </p:nvPr>
        </p:nvSpPr>
        <p:spPr>
          <a:xfrm>
            <a:off x="4953000" y="889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图片占位符 14"/>
          <p:cNvSpPr>
            <a:spLocks noGrp="1"/>
          </p:cNvSpPr>
          <p:nvPr>
            <p:ph type="pic" idx="16393" hasCustomPrompt="1"/>
            <p:custDataLst>
              <p:tags r:id="rId9"/>
            </p:custDataLst>
          </p:nvPr>
        </p:nvSpPr>
        <p:spPr>
          <a:xfrm>
            <a:off x="5237480" y="11734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7" hasCustomPrompt="1"/>
            <p:custDataLst>
              <p:tags r:id="rId10"/>
            </p:custDataLst>
          </p:nvPr>
        </p:nvSpPr>
        <p:spPr>
          <a:xfrm>
            <a:off x="6477000" y="939800"/>
            <a:ext cx="4800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8" hasCustomPrompt="1"/>
            <p:custDataLst>
              <p:tags r:id="rId11"/>
            </p:custDataLst>
          </p:nvPr>
        </p:nvSpPr>
        <p:spPr>
          <a:xfrm>
            <a:off x="6477000" y="1447800"/>
            <a:ext cx="48006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7" hasCustomPrompt="1"/>
            <p:custDataLst>
              <p:tags r:id="rId12"/>
            </p:custDataLst>
          </p:nvPr>
        </p:nvSpPr>
        <p:spPr>
          <a:xfrm>
            <a:off x="4648200" y="25400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装饰  8"/>
          <p:cNvSpPr>
            <a:spLocks noGrp="1"/>
          </p:cNvSpPr>
          <p:nvPr>
            <p:ph type="body" idx="16398" hasCustomPrompt="1"/>
            <p:custDataLst>
              <p:tags r:id="rId13"/>
            </p:custDataLst>
          </p:nvPr>
        </p:nvSpPr>
        <p:spPr>
          <a:xfrm>
            <a:off x="4953000" y="2819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图片占位符 19"/>
          <p:cNvSpPr>
            <a:spLocks noGrp="1"/>
          </p:cNvSpPr>
          <p:nvPr>
            <p:ph type="pic" idx="16396" hasCustomPrompt="1"/>
            <p:custDataLst>
              <p:tags r:id="rId14"/>
            </p:custDataLst>
          </p:nvPr>
        </p:nvSpPr>
        <p:spPr>
          <a:xfrm>
            <a:off x="5237480" y="31038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89" hasCustomPrompt="1"/>
            <p:custDataLst>
              <p:tags r:id="rId15"/>
            </p:custDataLst>
          </p:nvPr>
        </p:nvSpPr>
        <p:spPr>
          <a:xfrm>
            <a:off x="6477000" y="2870200"/>
            <a:ext cx="4800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0" hasCustomPrompt="1"/>
            <p:custDataLst>
              <p:tags r:id="rId16"/>
            </p:custDataLst>
          </p:nvPr>
        </p:nvSpPr>
        <p:spPr>
          <a:xfrm>
            <a:off x="6477000" y="3378200"/>
            <a:ext cx="48006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3" name="装饰  2"/>
          <p:cNvSpPr>
            <a:spLocks noGrp="1"/>
          </p:cNvSpPr>
          <p:nvPr>
            <p:ph type="body" idx="16400" hasCustomPrompt="1"/>
            <p:custDataLst>
              <p:tags r:id="rId17"/>
            </p:custDataLst>
          </p:nvPr>
        </p:nvSpPr>
        <p:spPr>
          <a:xfrm>
            <a:off x="4648200" y="44704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装饰  3"/>
          <p:cNvSpPr>
            <a:spLocks noGrp="1"/>
          </p:cNvSpPr>
          <p:nvPr>
            <p:ph type="body" idx="16401" hasCustomPrompt="1"/>
            <p:custDataLst>
              <p:tags r:id="rId18"/>
            </p:custDataLst>
          </p:nvPr>
        </p:nvSpPr>
        <p:spPr>
          <a:xfrm>
            <a:off x="4953000" y="4749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399" hasCustomPrompt="1"/>
            <p:custDataLst>
              <p:tags r:id="rId19"/>
            </p:custDataLst>
          </p:nvPr>
        </p:nvSpPr>
        <p:spPr>
          <a:xfrm>
            <a:off x="5237480" y="5034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1" hasCustomPrompt="1"/>
            <p:custDataLst>
              <p:tags r:id="rId20"/>
            </p:custDataLst>
          </p:nvPr>
        </p:nvSpPr>
        <p:spPr>
          <a:xfrm>
            <a:off x="6477000" y="4800600"/>
            <a:ext cx="4800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2" hasCustomPrompt="1"/>
            <p:custDataLst>
              <p:tags r:id="rId21"/>
            </p:custDataLst>
          </p:nvPr>
        </p:nvSpPr>
        <p:spPr>
          <a:xfrm>
            <a:off x="6477000" y="5308600"/>
            <a:ext cx="48006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正文页-4_9">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1" hasCustomPrompt="1"/>
            <p:custDataLst>
              <p:tags r:id="rId7"/>
            </p:custDataLst>
          </p:nvPr>
        </p:nvSpPr>
        <p:spPr>
          <a:xfrm>
            <a:off x="7188200" y="609600"/>
            <a:ext cx="4394200" cy="2667000"/>
          </a:xfrm>
          <a:custGeom>
            <a:avLst/>
            <a:gdLst>
              <a:gd name="connisteX0" fmla="*/ 0 w 4394200"/>
              <a:gd name="connsiteY0" fmla="*/ 0 h 2667000"/>
              <a:gd name="connisteX1" fmla="*/ 4191000 w 4394200"/>
              <a:gd name="connsiteY1" fmla="*/ 0 h 2667000"/>
              <a:gd name="connisteX2" fmla="*/ 4394200 w 4394200"/>
              <a:gd name="connsiteY2" fmla="*/ 203200 h 2667000"/>
              <a:gd name="connisteX3" fmla="*/ 4394200 w 4394200"/>
              <a:gd name="connsiteY3" fmla="*/ 2463800 h 2667000"/>
              <a:gd name="connisteX4" fmla="*/ 4191000 w 4394200"/>
              <a:gd name="connsiteY4" fmla="*/ 2667000 h 2667000"/>
              <a:gd name="connisteX5" fmla="*/ 0 w 4394200"/>
              <a:gd name="connsiteY5" fmla="*/ 2667000 h 2667000"/>
              <a:gd name="connisteX6" fmla="*/ 0 w 4394200"/>
              <a:gd name="connsiteY6" fmla="*/ 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2667000">
                <a:moveTo>
                  <a:pt x="0" y="0"/>
                </a:moveTo>
                <a:lnTo>
                  <a:pt x="4191000" y="0"/>
                </a:lnTo>
                <a:cubicBezTo>
                  <a:pt x="4303224" y="0"/>
                  <a:pt x="4394200" y="90976"/>
                  <a:pt x="4394200" y="203200"/>
                </a:cubicBezTo>
                <a:lnTo>
                  <a:pt x="4394200" y="2463800"/>
                </a:lnTo>
                <a:cubicBezTo>
                  <a:pt x="4394200" y="2576024"/>
                  <a:pt x="4303224" y="2667000"/>
                  <a:pt x="4191000" y="2667000"/>
                </a:cubicBezTo>
                <a:lnTo>
                  <a:pt x="0" y="26670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2" hasCustomPrompt="1"/>
            <p:custDataLst>
              <p:tags r:id="rId8"/>
            </p:custDataLst>
          </p:nvPr>
        </p:nvSpPr>
        <p:spPr>
          <a:xfrm>
            <a:off x="4648200" y="6096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7493000" y="12065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7493000" y="1765300"/>
            <a:ext cx="37846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3" hasCustomPrompt="1"/>
            <p:custDataLst>
              <p:tags r:id="rId11"/>
            </p:custDataLst>
          </p:nvPr>
        </p:nvSpPr>
        <p:spPr>
          <a:xfrm>
            <a:off x="7188200" y="3581400"/>
            <a:ext cx="4394200" cy="2667000"/>
          </a:xfrm>
          <a:custGeom>
            <a:avLst/>
            <a:gdLst>
              <a:gd name="connisteX0" fmla="*/ 0 w 4394200"/>
              <a:gd name="connsiteY0" fmla="*/ 0 h 2667000"/>
              <a:gd name="connisteX1" fmla="*/ 4191000 w 4394200"/>
              <a:gd name="connsiteY1" fmla="*/ 0 h 2667000"/>
              <a:gd name="connisteX2" fmla="*/ 4394200 w 4394200"/>
              <a:gd name="connsiteY2" fmla="*/ 203200 h 2667000"/>
              <a:gd name="connisteX3" fmla="*/ 4394200 w 4394200"/>
              <a:gd name="connsiteY3" fmla="*/ 2463800 h 2667000"/>
              <a:gd name="connisteX4" fmla="*/ 4191000 w 4394200"/>
              <a:gd name="connsiteY4" fmla="*/ 2667000 h 2667000"/>
              <a:gd name="connisteX5" fmla="*/ 0 w 4394200"/>
              <a:gd name="connsiteY5" fmla="*/ 2667000 h 2667000"/>
              <a:gd name="connisteX6" fmla="*/ 0 w 4394200"/>
              <a:gd name="connsiteY6" fmla="*/ 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2667000">
                <a:moveTo>
                  <a:pt x="0" y="0"/>
                </a:moveTo>
                <a:lnTo>
                  <a:pt x="4191000" y="0"/>
                </a:lnTo>
                <a:cubicBezTo>
                  <a:pt x="4303224" y="0"/>
                  <a:pt x="4394200" y="90976"/>
                  <a:pt x="4394200" y="203200"/>
                </a:cubicBezTo>
                <a:lnTo>
                  <a:pt x="4394200" y="2463800"/>
                </a:lnTo>
                <a:cubicBezTo>
                  <a:pt x="4394200" y="2576024"/>
                  <a:pt x="4303224" y="2667000"/>
                  <a:pt x="4191000" y="2667000"/>
                </a:cubicBezTo>
                <a:lnTo>
                  <a:pt x="0" y="2667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4" hasCustomPrompt="1"/>
            <p:custDataLst>
              <p:tags r:id="rId12"/>
            </p:custDataLst>
          </p:nvPr>
        </p:nvSpPr>
        <p:spPr>
          <a:xfrm>
            <a:off x="4648200" y="35814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7493000" y="41783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0" hasCustomPrompt="1"/>
            <p:custDataLst>
              <p:tags r:id="rId14"/>
            </p:custDataLst>
          </p:nvPr>
        </p:nvSpPr>
        <p:spPr>
          <a:xfrm>
            <a:off x="7493000" y="4737100"/>
            <a:ext cx="37846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正文页-46_2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3" hasCustomPrompt="1"/>
            <p:custDataLst>
              <p:tags r:id="rId7"/>
            </p:custDataLst>
          </p:nvPr>
        </p:nvSpPr>
        <p:spPr>
          <a:xfrm>
            <a:off x="7188200" y="609600"/>
            <a:ext cx="4394200" cy="1778000"/>
          </a:xfrm>
          <a:custGeom>
            <a:avLst/>
            <a:gdLst>
              <a:gd name="connisteX0" fmla="*/ 0 w 4394200"/>
              <a:gd name="connsiteY0" fmla="*/ 0 h 1778000"/>
              <a:gd name="connisteX1" fmla="*/ 4191000 w 4394200"/>
              <a:gd name="connsiteY1" fmla="*/ 0 h 1778000"/>
              <a:gd name="connisteX2" fmla="*/ 4394200 w 4394200"/>
              <a:gd name="connsiteY2" fmla="*/ 203200 h 1778000"/>
              <a:gd name="connisteX3" fmla="*/ 4394200 w 4394200"/>
              <a:gd name="connsiteY3" fmla="*/ 1574800 h 1778000"/>
              <a:gd name="connisteX4" fmla="*/ 4191000 w 4394200"/>
              <a:gd name="connsiteY4" fmla="*/ 1778000 h 1778000"/>
              <a:gd name="connisteX5" fmla="*/ 0 w 4394200"/>
              <a:gd name="connsiteY5" fmla="*/ 1778000 h 1778000"/>
              <a:gd name="connisteX6" fmla="*/ 0 w 43942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1778000">
                <a:moveTo>
                  <a:pt x="0" y="0"/>
                </a:moveTo>
                <a:lnTo>
                  <a:pt x="4191000" y="0"/>
                </a:lnTo>
                <a:cubicBezTo>
                  <a:pt x="4303224" y="0"/>
                  <a:pt x="4394200" y="90976"/>
                  <a:pt x="4394200" y="203200"/>
                </a:cubicBezTo>
                <a:lnTo>
                  <a:pt x="4394200" y="1574800"/>
                </a:lnTo>
                <a:cubicBezTo>
                  <a:pt x="4394200" y="1687024"/>
                  <a:pt x="4303224" y="1778000"/>
                  <a:pt x="4191000" y="1778000"/>
                </a:cubicBezTo>
                <a:lnTo>
                  <a:pt x="0" y="1778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4" hasCustomPrompt="1"/>
            <p:custDataLst>
              <p:tags r:id="rId8"/>
            </p:custDataLst>
          </p:nvPr>
        </p:nvSpPr>
        <p:spPr>
          <a:xfrm>
            <a:off x="4648200" y="609600"/>
            <a:ext cx="2540000" cy="1778000"/>
          </a:xfrm>
          <a:custGeom>
            <a:avLst/>
            <a:gdLst>
              <a:gd name="connisteX0" fmla="*/ 0 w 2540000"/>
              <a:gd name="connsiteY0" fmla="*/ 203200 h 1778000"/>
              <a:gd name="connisteX1" fmla="*/ 203200 w 2540000"/>
              <a:gd name="connsiteY1" fmla="*/ 0 h 1778000"/>
              <a:gd name="connisteX2" fmla="*/ 2540000 w 2540000"/>
              <a:gd name="connsiteY2" fmla="*/ 0 h 1778000"/>
              <a:gd name="connisteX3" fmla="*/ 2540000 w 2540000"/>
              <a:gd name="connsiteY3" fmla="*/ 1778000 h 1778000"/>
              <a:gd name="connisteX4" fmla="*/ 203200 w 2540000"/>
              <a:gd name="connsiteY4" fmla="*/ 1778000 h 1778000"/>
              <a:gd name="connisteX5" fmla="*/ 0 w 2540000"/>
              <a:gd name="connsiteY5" fmla="*/ 1574800 h 1778000"/>
              <a:gd name="connisteX6" fmla="*/ 0 w 2540000"/>
              <a:gd name="connsiteY6"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1778000">
                <a:moveTo>
                  <a:pt x="0" y="203200"/>
                </a:moveTo>
                <a:cubicBezTo>
                  <a:pt x="0" y="90976"/>
                  <a:pt x="90976" y="0"/>
                  <a:pt x="203200" y="0"/>
                </a:cubicBezTo>
                <a:lnTo>
                  <a:pt x="2540000" y="0"/>
                </a:lnTo>
                <a:lnTo>
                  <a:pt x="2540000" y="1778000"/>
                </a:lnTo>
                <a:lnTo>
                  <a:pt x="203200" y="1778000"/>
                </a:lnTo>
                <a:cubicBezTo>
                  <a:pt x="90976" y="1778000"/>
                  <a:pt x="0" y="1687024"/>
                  <a:pt x="0" y="1574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7493000" y="9144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7493000" y="14732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5" hasCustomPrompt="1"/>
            <p:custDataLst>
              <p:tags r:id="rId11"/>
            </p:custDataLst>
          </p:nvPr>
        </p:nvSpPr>
        <p:spPr>
          <a:xfrm>
            <a:off x="7188200" y="2540000"/>
            <a:ext cx="4394200" cy="1778000"/>
          </a:xfrm>
          <a:custGeom>
            <a:avLst/>
            <a:gdLst>
              <a:gd name="connisteX0" fmla="*/ 0 w 4394200"/>
              <a:gd name="connsiteY0" fmla="*/ 0 h 1778000"/>
              <a:gd name="connisteX1" fmla="*/ 4191000 w 4394200"/>
              <a:gd name="connsiteY1" fmla="*/ 0 h 1778000"/>
              <a:gd name="connisteX2" fmla="*/ 4394200 w 4394200"/>
              <a:gd name="connsiteY2" fmla="*/ 203200 h 1778000"/>
              <a:gd name="connisteX3" fmla="*/ 4394200 w 4394200"/>
              <a:gd name="connsiteY3" fmla="*/ 1574800 h 1778000"/>
              <a:gd name="connisteX4" fmla="*/ 4191000 w 4394200"/>
              <a:gd name="connsiteY4" fmla="*/ 1778000 h 1778000"/>
              <a:gd name="connisteX5" fmla="*/ 0 w 4394200"/>
              <a:gd name="connsiteY5" fmla="*/ 1778000 h 1778000"/>
              <a:gd name="connisteX6" fmla="*/ 0 w 43942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1778000">
                <a:moveTo>
                  <a:pt x="0" y="0"/>
                </a:moveTo>
                <a:lnTo>
                  <a:pt x="4191000" y="0"/>
                </a:lnTo>
                <a:cubicBezTo>
                  <a:pt x="4303224" y="0"/>
                  <a:pt x="4394200" y="90976"/>
                  <a:pt x="4394200" y="203200"/>
                </a:cubicBezTo>
                <a:lnTo>
                  <a:pt x="4394200" y="1574800"/>
                </a:lnTo>
                <a:cubicBezTo>
                  <a:pt x="4394200" y="1687024"/>
                  <a:pt x="4303224" y="1778000"/>
                  <a:pt x="4191000" y="1778000"/>
                </a:cubicBezTo>
                <a:lnTo>
                  <a:pt x="0" y="1778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6" hasCustomPrompt="1"/>
            <p:custDataLst>
              <p:tags r:id="rId12"/>
            </p:custDataLst>
          </p:nvPr>
        </p:nvSpPr>
        <p:spPr>
          <a:xfrm>
            <a:off x="4648200" y="2540000"/>
            <a:ext cx="2540000" cy="1778000"/>
          </a:xfrm>
          <a:custGeom>
            <a:avLst/>
            <a:gdLst>
              <a:gd name="connisteX0" fmla="*/ 0 w 2540000"/>
              <a:gd name="connsiteY0" fmla="*/ 203200 h 1778000"/>
              <a:gd name="connisteX1" fmla="*/ 203200 w 2540000"/>
              <a:gd name="connsiteY1" fmla="*/ 0 h 1778000"/>
              <a:gd name="connisteX2" fmla="*/ 2540000 w 2540000"/>
              <a:gd name="connsiteY2" fmla="*/ 0 h 1778000"/>
              <a:gd name="connisteX3" fmla="*/ 2540000 w 2540000"/>
              <a:gd name="connsiteY3" fmla="*/ 1778000 h 1778000"/>
              <a:gd name="connisteX4" fmla="*/ 203200 w 2540000"/>
              <a:gd name="connsiteY4" fmla="*/ 1778000 h 1778000"/>
              <a:gd name="connisteX5" fmla="*/ 0 w 2540000"/>
              <a:gd name="connsiteY5" fmla="*/ 1574800 h 1778000"/>
              <a:gd name="connisteX6" fmla="*/ 0 w 2540000"/>
              <a:gd name="connsiteY6"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1778000">
                <a:moveTo>
                  <a:pt x="0" y="203200"/>
                </a:moveTo>
                <a:cubicBezTo>
                  <a:pt x="0" y="90976"/>
                  <a:pt x="90976" y="0"/>
                  <a:pt x="203200" y="0"/>
                </a:cubicBezTo>
                <a:lnTo>
                  <a:pt x="2540000" y="0"/>
                </a:lnTo>
                <a:lnTo>
                  <a:pt x="2540000" y="1778000"/>
                </a:lnTo>
                <a:lnTo>
                  <a:pt x="203200" y="1778000"/>
                </a:lnTo>
                <a:cubicBezTo>
                  <a:pt x="90976" y="1778000"/>
                  <a:pt x="0" y="1687024"/>
                  <a:pt x="0" y="1574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7493000" y="28448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0" hasCustomPrompt="1"/>
            <p:custDataLst>
              <p:tags r:id="rId14"/>
            </p:custDataLst>
          </p:nvPr>
        </p:nvSpPr>
        <p:spPr>
          <a:xfrm>
            <a:off x="7493000" y="34036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1" name="装饰  0"/>
          <p:cNvSpPr>
            <a:spLocks noGrp="1"/>
          </p:cNvSpPr>
          <p:nvPr>
            <p:ph type="body" idx="16397" hasCustomPrompt="1"/>
            <p:custDataLst>
              <p:tags r:id="rId15"/>
            </p:custDataLst>
          </p:nvPr>
        </p:nvSpPr>
        <p:spPr>
          <a:xfrm>
            <a:off x="7188200" y="4470400"/>
            <a:ext cx="4394200" cy="1778000"/>
          </a:xfrm>
          <a:custGeom>
            <a:avLst/>
            <a:gdLst>
              <a:gd name="connisteX0" fmla="*/ 0 w 4394200"/>
              <a:gd name="connsiteY0" fmla="*/ 0 h 1778000"/>
              <a:gd name="connisteX1" fmla="*/ 4191000 w 4394200"/>
              <a:gd name="connsiteY1" fmla="*/ 0 h 1778000"/>
              <a:gd name="connisteX2" fmla="*/ 4394200 w 4394200"/>
              <a:gd name="connsiteY2" fmla="*/ 203200 h 1778000"/>
              <a:gd name="connisteX3" fmla="*/ 4394200 w 4394200"/>
              <a:gd name="connsiteY3" fmla="*/ 1574800 h 1778000"/>
              <a:gd name="connisteX4" fmla="*/ 4191000 w 4394200"/>
              <a:gd name="connsiteY4" fmla="*/ 1778000 h 1778000"/>
              <a:gd name="connisteX5" fmla="*/ 0 w 4394200"/>
              <a:gd name="connsiteY5" fmla="*/ 1778000 h 1778000"/>
              <a:gd name="connisteX6" fmla="*/ 0 w 43942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1778000">
                <a:moveTo>
                  <a:pt x="0" y="0"/>
                </a:moveTo>
                <a:lnTo>
                  <a:pt x="4191000" y="0"/>
                </a:lnTo>
                <a:cubicBezTo>
                  <a:pt x="4303224" y="0"/>
                  <a:pt x="4394200" y="90976"/>
                  <a:pt x="4394200" y="203200"/>
                </a:cubicBezTo>
                <a:lnTo>
                  <a:pt x="4394200" y="1574800"/>
                </a:lnTo>
                <a:cubicBezTo>
                  <a:pt x="4394200" y="1687024"/>
                  <a:pt x="4303224" y="1778000"/>
                  <a:pt x="4191000" y="1778000"/>
                </a:cubicBezTo>
                <a:lnTo>
                  <a:pt x="0" y="1778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398" hasCustomPrompt="1"/>
            <p:custDataLst>
              <p:tags r:id="rId16"/>
            </p:custDataLst>
          </p:nvPr>
        </p:nvSpPr>
        <p:spPr>
          <a:xfrm>
            <a:off x="4648200" y="4470400"/>
            <a:ext cx="2540000" cy="1778000"/>
          </a:xfrm>
          <a:custGeom>
            <a:avLst/>
            <a:gdLst>
              <a:gd name="connisteX0" fmla="*/ 0 w 2540000"/>
              <a:gd name="connsiteY0" fmla="*/ 203200 h 1778000"/>
              <a:gd name="connisteX1" fmla="*/ 203200 w 2540000"/>
              <a:gd name="connsiteY1" fmla="*/ 0 h 1778000"/>
              <a:gd name="connisteX2" fmla="*/ 2540000 w 2540000"/>
              <a:gd name="connsiteY2" fmla="*/ 0 h 1778000"/>
              <a:gd name="connisteX3" fmla="*/ 2540000 w 2540000"/>
              <a:gd name="connsiteY3" fmla="*/ 1778000 h 1778000"/>
              <a:gd name="connisteX4" fmla="*/ 203200 w 2540000"/>
              <a:gd name="connsiteY4" fmla="*/ 1778000 h 1778000"/>
              <a:gd name="connisteX5" fmla="*/ 0 w 2540000"/>
              <a:gd name="connsiteY5" fmla="*/ 1574800 h 1778000"/>
              <a:gd name="connisteX6" fmla="*/ 0 w 2540000"/>
              <a:gd name="connsiteY6"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1778000">
                <a:moveTo>
                  <a:pt x="0" y="203200"/>
                </a:moveTo>
                <a:cubicBezTo>
                  <a:pt x="0" y="90976"/>
                  <a:pt x="90976" y="0"/>
                  <a:pt x="203200" y="0"/>
                </a:cubicBezTo>
                <a:lnTo>
                  <a:pt x="2540000" y="0"/>
                </a:lnTo>
                <a:lnTo>
                  <a:pt x="2540000" y="1778000"/>
                </a:lnTo>
                <a:lnTo>
                  <a:pt x="203200" y="1778000"/>
                </a:lnTo>
                <a:cubicBezTo>
                  <a:pt x="90976" y="1778000"/>
                  <a:pt x="0" y="1687024"/>
                  <a:pt x="0" y="1574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91" hasCustomPrompt="1"/>
            <p:custDataLst>
              <p:tags r:id="rId17"/>
            </p:custDataLst>
          </p:nvPr>
        </p:nvSpPr>
        <p:spPr>
          <a:xfrm>
            <a:off x="7493000" y="47752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4" name="文本占位符 23"/>
          <p:cNvSpPr>
            <a:spLocks noGrp="1"/>
          </p:cNvSpPr>
          <p:nvPr>
            <p:ph type="body" idx="16392" hasCustomPrompt="1"/>
            <p:custDataLst>
              <p:tags r:id="rId18"/>
            </p:custDataLst>
          </p:nvPr>
        </p:nvSpPr>
        <p:spPr>
          <a:xfrm>
            <a:off x="7493000" y="53340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页-31_3_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2209800" y="19050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1016000" y="43942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016000" y="4953000"/>
            <a:ext cx="45212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7848600" y="19050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654800" y="43942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654800" y="4953000"/>
            <a:ext cx="45212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正文页-60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7543800" y="1524000"/>
            <a:ext cx="4038600" cy="4724400"/>
          </a:xfrm>
          <a:custGeom>
            <a:avLst/>
            <a:gdLst>
              <a:gd name="connisteX0" fmla="*/ 0 w 4038600"/>
              <a:gd name="connsiteY0" fmla="*/ 0 h 4724400"/>
              <a:gd name="connisteX1" fmla="*/ 3835400 w 4038600"/>
              <a:gd name="connsiteY1" fmla="*/ 0 h 4724400"/>
              <a:gd name="connisteX2" fmla="*/ 4038600 w 4038600"/>
              <a:gd name="connsiteY2" fmla="*/ 203200 h 4724400"/>
              <a:gd name="connisteX3" fmla="*/ 4038600 w 4038600"/>
              <a:gd name="connsiteY3" fmla="*/ 4521200 h 4724400"/>
              <a:gd name="connisteX4" fmla="*/ 3835400 w 4038600"/>
              <a:gd name="connsiteY4" fmla="*/ 4724400 h 4724400"/>
              <a:gd name="connisteX5" fmla="*/ 0 w 4038600"/>
              <a:gd name="connsiteY5" fmla="*/ 4724400 h 4724400"/>
              <a:gd name="connisteX6" fmla="*/ 0 w 40386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0"/>
                </a:moveTo>
                <a:lnTo>
                  <a:pt x="3835400" y="0"/>
                </a:lnTo>
                <a:cubicBezTo>
                  <a:pt x="3947624" y="0"/>
                  <a:pt x="4038600" y="90976"/>
                  <a:pt x="4038600" y="203200"/>
                </a:cubicBezTo>
                <a:lnTo>
                  <a:pt x="4038600" y="4521200"/>
                </a:lnTo>
                <a:cubicBezTo>
                  <a:pt x="4038600" y="4633424"/>
                  <a:pt x="3947624" y="4724400"/>
                  <a:pt x="3835400" y="4724400"/>
                </a:cubicBezTo>
                <a:lnTo>
                  <a:pt x="0" y="47244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8001000" y="3149600"/>
            <a:ext cx="3124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8001000" y="3708400"/>
            <a:ext cx="3124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正文页-24_2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3" hasCustomPrompt="1"/>
            <p:custDataLst>
              <p:tags r:id="rId7"/>
            </p:custDataLst>
          </p:nvPr>
        </p:nvSpPr>
        <p:spPr>
          <a:xfrm>
            <a:off x="4648200" y="6096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4" hasCustomPrompt="1"/>
            <p:custDataLst>
              <p:tags r:id="rId8"/>
            </p:custDataLst>
          </p:nvPr>
        </p:nvSpPr>
        <p:spPr>
          <a:xfrm>
            <a:off x="4953000" y="889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6426200" y="939800"/>
            <a:ext cx="48514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6426200" y="1447800"/>
            <a:ext cx="4851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5" hasCustomPrompt="1"/>
            <p:custDataLst>
              <p:tags r:id="rId11"/>
            </p:custDataLst>
          </p:nvPr>
        </p:nvSpPr>
        <p:spPr>
          <a:xfrm>
            <a:off x="4648200" y="25400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6" hasCustomPrompt="1"/>
            <p:custDataLst>
              <p:tags r:id="rId12"/>
            </p:custDataLst>
          </p:nvPr>
        </p:nvSpPr>
        <p:spPr>
          <a:xfrm>
            <a:off x="4953000" y="2819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6426200" y="2870200"/>
            <a:ext cx="48514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0" hasCustomPrompt="1"/>
            <p:custDataLst>
              <p:tags r:id="rId14"/>
            </p:custDataLst>
          </p:nvPr>
        </p:nvSpPr>
        <p:spPr>
          <a:xfrm>
            <a:off x="6426200" y="3378200"/>
            <a:ext cx="4851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397" hasCustomPrompt="1"/>
            <p:custDataLst>
              <p:tags r:id="rId15"/>
            </p:custDataLst>
          </p:nvPr>
        </p:nvSpPr>
        <p:spPr>
          <a:xfrm>
            <a:off x="4648200" y="44704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398" hasCustomPrompt="1"/>
            <p:custDataLst>
              <p:tags r:id="rId16"/>
            </p:custDataLst>
          </p:nvPr>
        </p:nvSpPr>
        <p:spPr>
          <a:xfrm>
            <a:off x="4953000" y="4749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91" hasCustomPrompt="1"/>
            <p:custDataLst>
              <p:tags r:id="rId17"/>
            </p:custDataLst>
          </p:nvPr>
        </p:nvSpPr>
        <p:spPr>
          <a:xfrm>
            <a:off x="6426200" y="4800600"/>
            <a:ext cx="48514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4" name="文本占位符 23"/>
          <p:cNvSpPr>
            <a:spLocks noGrp="1"/>
          </p:cNvSpPr>
          <p:nvPr>
            <p:ph type="body" idx="16392" hasCustomPrompt="1"/>
            <p:custDataLst>
              <p:tags r:id="rId18"/>
            </p:custDataLst>
          </p:nvPr>
        </p:nvSpPr>
        <p:spPr>
          <a:xfrm>
            <a:off x="6426200" y="5308600"/>
            <a:ext cx="4851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正文页-29_1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3" hasCustomPrompt="1"/>
            <p:custDataLst>
              <p:tags r:id="rId7"/>
            </p:custDataLst>
          </p:nvPr>
        </p:nvSpPr>
        <p:spPr>
          <a:xfrm>
            <a:off x="3581400" y="609600"/>
            <a:ext cx="8001000" cy="5638800"/>
          </a:xfrm>
          <a:custGeom>
            <a:avLst/>
            <a:gdLst>
              <a:gd name="connisteX0" fmla="*/ 0 w 8001000"/>
              <a:gd name="connsiteY0" fmla="*/ 203200 h 5638800"/>
              <a:gd name="connisteX1" fmla="*/ 203200 w 8001000"/>
              <a:gd name="connsiteY1" fmla="*/ 0 h 5638800"/>
              <a:gd name="connisteX2" fmla="*/ 7797800 w 8001000"/>
              <a:gd name="connsiteY2" fmla="*/ 0 h 5638800"/>
              <a:gd name="connisteX3" fmla="*/ 8001000 w 8001000"/>
              <a:gd name="connsiteY3" fmla="*/ 203200 h 5638800"/>
              <a:gd name="connisteX4" fmla="*/ 8001000 w 8001000"/>
              <a:gd name="connsiteY4" fmla="*/ 5435600 h 5638800"/>
              <a:gd name="connisteX5" fmla="*/ 7797800 w 8001000"/>
              <a:gd name="connsiteY5" fmla="*/ 5638800 h 5638800"/>
              <a:gd name="connisteX6" fmla="*/ 203200 w 8001000"/>
              <a:gd name="connsiteY6" fmla="*/ 5638800 h 5638800"/>
              <a:gd name="connisteX7" fmla="*/ 0 w 8001000"/>
              <a:gd name="connsiteY7" fmla="*/ 5435600 h 5638800"/>
              <a:gd name="connisteX8" fmla="*/ 0 w 80010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8001000" h="5638800">
                <a:moveTo>
                  <a:pt x="0" y="203200"/>
                </a:moveTo>
                <a:cubicBezTo>
                  <a:pt x="0" y="90976"/>
                  <a:pt x="90976" y="0"/>
                  <a:pt x="203200" y="0"/>
                </a:cubicBezTo>
                <a:lnTo>
                  <a:pt x="7797800" y="0"/>
                </a:lnTo>
                <a:cubicBezTo>
                  <a:pt x="7910024" y="0"/>
                  <a:pt x="8001000" y="90976"/>
                  <a:pt x="8001000" y="203200"/>
                </a:cubicBezTo>
                <a:lnTo>
                  <a:pt x="8001000" y="5435600"/>
                </a:lnTo>
                <a:cubicBezTo>
                  <a:pt x="8001000" y="5547824"/>
                  <a:pt x="7910024" y="5638800"/>
                  <a:pt x="77978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4" hasCustomPrompt="1"/>
            <p:custDataLst>
              <p:tags r:id="rId8"/>
            </p:custDataLst>
          </p:nvPr>
        </p:nvSpPr>
        <p:spPr>
          <a:xfrm>
            <a:off x="4373033" y="16510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3987800" y="3175000"/>
            <a:ext cx="1989667"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6" name="文本占位符 15"/>
          <p:cNvSpPr>
            <a:spLocks noGrp="1"/>
          </p:cNvSpPr>
          <p:nvPr>
            <p:ph type="body" idx="16388" hasCustomPrompt="1"/>
            <p:custDataLst>
              <p:tags r:id="rId10"/>
            </p:custDataLst>
          </p:nvPr>
        </p:nvSpPr>
        <p:spPr>
          <a:xfrm>
            <a:off x="3987800" y="3683000"/>
            <a:ext cx="1989667"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图片占位符 16"/>
          <p:cNvSpPr>
            <a:spLocks noGrp="1"/>
          </p:cNvSpPr>
          <p:nvPr>
            <p:ph type="pic" idx="16395" hasCustomPrompt="1"/>
            <p:custDataLst>
              <p:tags r:id="rId11"/>
            </p:custDataLst>
          </p:nvPr>
        </p:nvSpPr>
        <p:spPr>
          <a:xfrm>
            <a:off x="6972300" y="16510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9" hasCustomPrompt="1"/>
            <p:custDataLst>
              <p:tags r:id="rId12"/>
            </p:custDataLst>
          </p:nvPr>
        </p:nvSpPr>
        <p:spPr>
          <a:xfrm>
            <a:off x="6587067" y="3175000"/>
            <a:ext cx="1989667"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9" name="文本占位符 18"/>
          <p:cNvSpPr>
            <a:spLocks noGrp="1"/>
          </p:cNvSpPr>
          <p:nvPr>
            <p:ph type="body" idx="16390" hasCustomPrompt="1"/>
            <p:custDataLst>
              <p:tags r:id="rId13"/>
            </p:custDataLst>
          </p:nvPr>
        </p:nvSpPr>
        <p:spPr>
          <a:xfrm>
            <a:off x="6587067" y="3683000"/>
            <a:ext cx="1989667"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图片占位符 19"/>
          <p:cNvSpPr>
            <a:spLocks noGrp="1"/>
          </p:cNvSpPr>
          <p:nvPr>
            <p:ph type="pic" idx="16396" hasCustomPrompt="1"/>
            <p:custDataLst>
              <p:tags r:id="rId14"/>
            </p:custDataLst>
          </p:nvPr>
        </p:nvSpPr>
        <p:spPr>
          <a:xfrm>
            <a:off x="9571567" y="16510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1" hasCustomPrompt="1"/>
            <p:custDataLst>
              <p:tags r:id="rId15"/>
            </p:custDataLst>
          </p:nvPr>
        </p:nvSpPr>
        <p:spPr>
          <a:xfrm>
            <a:off x="9186333" y="3175000"/>
            <a:ext cx="1989667"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2" name="文本占位符 21"/>
          <p:cNvSpPr>
            <a:spLocks noGrp="1"/>
          </p:cNvSpPr>
          <p:nvPr>
            <p:ph type="body" idx="16392" hasCustomPrompt="1"/>
            <p:custDataLst>
              <p:tags r:id="rId16"/>
            </p:custDataLst>
          </p:nvPr>
        </p:nvSpPr>
        <p:spPr>
          <a:xfrm>
            <a:off x="9186333" y="3683000"/>
            <a:ext cx="1989667"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正文页-55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lstStyle/>
          <a:p>
            <a:endParaRPr lang="zh-CN" altLang="en-US"/>
          </a:p>
        </p:txBody>
      </p:sp>
      <p:sp>
        <p:nvSpPr>
          <p:cNvPr id="9" name="灯片编号占位符 8"/>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1295400"/>
            <a:ext cx="10972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图片占位符 12"/>
          <p:cNvSpPr>
            <a:spLocks noGrp="1"/>
          </p:cNvSpPr>
          <p:nvPr>
            <p:ph type="pic" idx="16397" hasCustomPrompt="1"/>
            <p:custDataLst>
              <p:tags r:id="rId7"/>
            </p:custDataLst>
          </p:nvPr>
        </p:nvSpPr>
        <p:spPr>
          <a:xfrm>
            <a:off x="609600" y="2209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7" hasCustomPrompt="1"/>
            <p:custDataLst>
              <p:tags r:id="rId8"/>
            </p:custDataLst>
          </p:nvPr>
        </p:nvSpPr>
        <p:spPr>
          <a:xfrm>
            <a:off x="2133600" y="2336800"/>
            <a:ext cx="1828800" cy="8128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8" hasCustomPrompt="1"/>
            <p:custDataLst>
              <p:tags r:id="rId9"/>
            </p:custDataLst>
          </p:nvPr>
        </p:nvSpPr>
        <p:spPr>
          <a:xfrm>
            <a:off x="2133600" y="3302000"/>
            <a:ext cx="182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图片占位符 15"/>
          <p:cNvSpPr>
            <a:spLocks noGrp="1"/>
          </p:cNvSpPr>
          <p:nvPr>
            <p:ph type="pic" idx="16398" hasCustomPrompt="1"/>
            <p:custDataLst>
              <p:tags r:id="rId10"/>
            </p:custDataLst>
          </p:nvPr>
        </p:nvSpPr>
        <p:spPr>
          <a:xfrm>
            <a:off x="4419600" y="2209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89" hasCustomPrompt="1"/>
            <p:custDataLst>
              <p:tags r:id="rId11"/>
            </p:custDataLst>
          </p:nvPr>
        </p:nvSpPr>
        <p:spPr>
          <a:xfrm>
            <a:off x="5943600" y="2336800"/>
            <a:ext cx="1828800" cy="8128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0" hasCustomPrompt="1"/>
            <p:custDataLst>
              <p:tags r:id="rId12"/>
            </p:custDataLst>
          </p:nvPr>
        </p:nvSpPr>
        <p:spPr>
          <a:xfrm>
            <a:off x="5943600" y="3302000"/>
            <a:ext cx="182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图片占位符 18"/>
          <p:cNvSpPr>
            <a:spLocks noGrp="1"/>
          </p:cNvSpPr>
          <p:nvPr>
            <p:ph type="pic" idx="16399" hasCustomPrompt="1"/>
            <p:custDataLst>
              <p:tags r:id="rId13"/>
            </p:custDataLst>
          </p:nvPr>
        </p:nvSpPr>
        <p:spPr>
          <a:xfrm>
            <a:off x="8229600" y="2209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0" name="文本占位符 19"/>
          <p:cNvSpPr>
            <a:spLocks noGrp="1"/>
          </p:cNvSpPr>
          <p:nvPr>
            <p:ph type="body" idx="16391" hasCustomPrompt="1"/>
            <p:custDataLst>
              <p:tags r:id="rId14"/>
            </p:custDataLst>
          </p:nvPr>
        </p:nvSpPr>
        <p:spPr>
          <a:xfrm>
            <a:off x="9753600" y="2336800"/>
            <a:ext cx="1828800" cy="8128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2" hasCustomPrompt="1"/>
            <p:custDataLst>
              <p:tags r:id="rId15"/>
            </p:custDataLst>
          </p:nvPr>
        </p:nvSpPr>
        <p:spPr>
          <a:xfrm>
            <a:off x="9753600" y="3302000"/>
            <a:ext cx="182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2" name="图片占位符 21"/>
          <p:cNvSpPr>
            <a:spLocks noGrp="1"/>
          </p:cNvSpPr>
          <p:nvPr>
            <p:ph type="pic" idx="16400" hasCustomPrompt="1"/>
            <p:custDataLst>
              <p:tags r:id="rId16"/>
            </p:custDataLst>
          </p:nvPr>
        </p:nvSpPr>
        <p:spPr>
          <a:xfrm>
            <a:off x="2514600" y="4495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93" hasCustomPrompt="1"/>
            <p:custDataLst>
              <p:tags r:id="rId17"/>
            </p:custDataLst>
          </p:nvPr>
        </p:nvSpPr>
        <p:spPr>
          <a:xfrm>
            <a:off x="4038600" y="4622800"/>
            <a:ext cx="1828800" cy="8128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4" name="文本占位符 23"/>
          <p:cNvSpPr>
            <a:spLocks noGrp="1"/>
          </p:cNvSpPr>
          <p:nvPr>
            <p:ph type="body" idx="16394" hasCustomPrompt="1"/>
            <p:custDataLst>
              <p:tags r:id="rId18"/>
            </p:custDataLst>
          </p:nvPr>
        </p:nvSpPr>
        <p:spPr>
          <a:xfrm>
            <a:off x="4038600" y="5588000"/>
            <a:ext cx="182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5" name="图片占位符 24"/>
          <p:cNvSpPr>
            <a:spLocks noGrp="1"/>
          </p:cNvSpPr>
          <p:nvPr>
            <p:ph type="pic" idx="16401" hasCustomPrompt="1"/>
            <p:custDataLst>
              <p:tags r:id="rId19"/>
            </p:custDataLst>
          </p:nvPr>
        </p:nvSpPr>
        <p:spPr>
          <a:xfrm>
            <a:off x="6324600" y="4495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5" hasCustomPrompt="1"/>
            <p:custDataLst>
              <p:tags r:id="rId20"/>
            </p:custDataLst>
          </p:nvPr>
        </p:nvSpPr>
        <p:spPr>
          <a:xfrm>
            <a:off x="7848600" y="4622800"/>
            <a:ext cx="1828800" cy="8128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6" hasCustomPrompt="1"/>
            <p:custDataLst>
              <p:tags r:id="rId21"/>
            </p:custDataLst>
          </p:nvPr>
        </p:nvSpPr>
        <p:spPr>
          <a:xfrm>
            <a:off x="7848600" y="5588000"/>
            <a:ext cx="182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封面页_1_3">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18" y="447675"/>
            <a:ext cx="12191365" cy="596265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2资源 2@4x-8"/>
          <p:cNvPicPr>
            <a:picLocks noChangeAspect="1"/>
          </p:cNvPicPr>
          <p:nvPr userDrawn="1">
            <p:custDataLst>
              <p:tags r:id="rId3"/>
            </p:custDataLst>
          </p:nvPr>
        </p:nvPicPr>
        <p:blipFill>
          <a:blip r:embed="rId4">
            <a:alphaModFix amt="70000"/>
          </a:blip>
          <a:stretch>
            <a:fillRect/>
          </a:stretch>
        </p:blipFill>
        <p:spPr>
          <a:xfrm flipH="1">
            <a:off x="7443426" y="2550367"/>
            <a:ext cx="1154870" cy="1217993"/>
          </a:xfrm>
          <a:prstGeom prst="rect">
            <a:avLst/>
          </a:prstGeom>
        </p:spPr>
      </p:pic>
      <p:pic>
        <p:nvPicPr>
          <p:cNvPr id="11" name="图片 10" descr="1资源 2@4x-8"/>
          <p:cNvPicPr>
            <a:picLocks noChangeAspect="1"/>
          </p:cNvPicPr>
          <p:nvPr userDrawn="1">
            <p:custDataLst>
              <p:tags r:id="rId5"/>
            </p:custDataLst>
          </p:nvPr>
        </p:nvPicPr>
        <p:blipFill>
          <a:blip r:embed="rId6"/>
          <a:stretch>
            <a:fillRect/>
          </a:stretch>
        </p:blipFill>
        <p:spPr>
          <a:xfrm flipH="1">
            <a:off x="8061816" y="1684972"/>
            <a:ext cx="4129867" cy="4725353"/>
          </a:xfrm>
          <a:prstGeom prst="rect">
            <a:avLst/>
          </a:prstGeom>
        </p:spPr>
      </p:pic>
      <p:sp>
        <p:nvSpPr>
          <p:cNvPr id="12" name="任意多边形 30"/>
          <p:cNvSpPr>
            <a:spLocks noChangeAspect="1"/>
          </p:cNvSpPr>
          <p:nvPr userDrawn="1">
            <p:custDataLst>
              <p:tags r:id="rId7"/>
            </p:custDataLst>
          </p:nvPr>
        </p:nvSpPr>
        <p:spPr>
          <a:xfrm>
            <a:off x="207695" y="693000"/>
            <a:ext cx="11776611" cy="54720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850" h="8294">
                <a:moveTo>
                  <a:pt x="582" y="0"/>
                </a:moveTo>
                <a:lnTo>
                  <a:pt x="17287" y="0"/>
                </a:lnTo>
                <a:lnTo>
                  <a:pt x="17287" y="11"/>
                </a:lnTo>
                <a:cubicBezTo>
                  <a:pt x="17287" y="314"/>
                  <a:pt x="17525" y="562"/>
                  <a:pt x="17825" y="577"/>
                </a:cubicBezTo>
                <a:lnTo>
                  <a:pt x="17850" y="578"/>
                </a:lnTo>
                <a:lnTo>
                  <a:pt x="17850" y="7736"/>
                </a:lnTo>
                <a:lnTo>
                  <a:pt x="17825" y="7737"/>
                </a:lnTo>
                <a:cubicBezTo>
                  <a:pt x="17535" y="7751"/>
                  <a:pt x="17302" y="7984"/>
                  <a:pt x="17288" y="8274"/>
                </a:cubicBezTo>
                <a:lnTo>
                  <a:pt x="17287" y="8294"/>
                </a:lnTo>
                <a:lnTo>
                  <a:pt x="582" y="8294"/>
                </a:lnTo>
                <a:lnTo>
                  <a:pt x="581" y="8274"/>
                </a:lnTo>
                <a:cubicBezTo>
                  <a:pt x="566" y="7974"/>
                  <a:pt x="318" y="7736"/>
                  <a:pt x="15" y="7736"/>
                </a:cubicBezTo>
                <a:lnTo>
                  <a:pt x="0" y="7736"/>
                </a:lnTo>
                <a:lnTo>
                  <a:pt x="0" y="562"/>
                </a:lnTo>
                <a:lnTo>
                  <a:pt x="15" y="563"/>
                </a:lnTo>
                <a:cubicBezTo>
                  <a:pt x="318" y="563"/>
                  <a:pt x="566" y="325"/>
                  <a:pt x="581" y="25"/>
                </a:cubicBezTo>
                <a:lnTo>
                  <a:pt x="582" y="0"/>
                </a:lnTo>
                <a:close/>
              </a:path>
            </a:pathLst>
          </a:custGeom>
          <a:noFill/>
          <a:ln>
            <a:solidFill>
              <a:schemeClr val="accent1">
                <a:alpha val="4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圆角矩形 39"/>
          <p:cNvSpPr/>
          <p:nvPr userDrawn="1">
            <p:custDataLst>
              <p:tags r:id="rId8"/>
            </p:custDataLst>
          </p:nvPr>
        </p:nvSpPr>
        <p:spPr>
          <a:xfrm>
            <a:off x="178810" y="3015610"/>
            <a:ext cx="57600" cy="93600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 name="图片 18" descr="2资源 4@4x-8"/>
          <p:cNvPicPr>
            <a:picLocks noChangeAspect="1"/>
          </p:cNvPicPr>
          <p:nvPr userDrawn="1">
            <p:custDataLst>
              <p:tags r:id="rId9"/>
            </p:custDataLst>
          </p:nvPr>
        </p:nvPicPr>
        <p:blipFill>
          <a:blip r:embed="rId10">
            <a:alphaModFix amt="20000"/>
          </a:blip>
          <a:stretch>
            <a:fillRect/>
          </a:stretch>
        </p:blipFill>
        <p:spPr>
          <a:xfrm rot="16200000">
            <a:off x="425450" y="22860"/>
            <a:ext cx="1332230" cy="2181860"/>
          </a:xfrm>
          <a:prstGeom prst="rect">
            <a:avLst/>
          </a:prstGeom>
        </p:spPr>
      </p:pic>
      <p:pic>
        <p:nvPicPr>
          <p:cNvPr id="21" name="图片 20" descr="5资源 1@4x-8"/>
          <p:cNvPicPr>
            <a:picLocks noChangeAspect="1"/>
          </p:cNvPicPr>
          <p:nvPr userDrawn="1">
            <p:custDataLst>
              <p:tags r:id="rId11"/>
            </p:custDataLst>
          </p:nvPr>
        </p:nvPicPr>
        <p:blipFill>
          <a:blip r:embed="rId12"/>
          <a:srcRect b="27420"/>
          <a:stretch>
            <a:fillRect/>
          </a:stretch>
        </p:blipFill>
        <p:spPr>
          <a:xfrm>
            <a:off x="10700350" y="1472565"/>
            <a:ext cx="411490" cy="468000"/>
          </a:xfrm>
          <a:prstGeom prst="rect">
            <a:avLst/>
          </a:prstGeom>
        </p:spPr>
      </p:pic>
      <p:sp>
        <p:nvSpPr>
          <p:cNvPr id="10" name="日期占位符 3"/>
          <p:cNvSpPr>
            <a:spLocks noGrp="1"/>
          </p:cNvSpPr>
          <p:nvPr>
            <p:ph type="dt" sz="half" idx="16385"/>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14" name="页脚占位符 4"/>
          <p:cNvSpPr>
            <a:spLocks noGrp="1"/>
          </p:cNvSpPr>
          <p:nvPr>
            <p:ph type="ftr" sz="quarter" idx="16386"/>
            <p:custDataLst>
              <p:tags r:id="rId14"/>
            </p:custDataLst>
          </p:nvPr>
        </p:nvSpPr>
        <p:spPr/>
        <p:txBody>
          <a:bodyPr>
            <a:normAutofit/>
          </a:bodyPr>
          <a:lstStyle/>
          <a:p>
            <a:endParaRPr lang="zh-CN" altLang="en-US" dirty="0"/>
          </a:p>
        </p:txBody>
      </p:sp>
      <p:sp>
        <p:nvSpPr>
          <p:cNvPr id="18" name="灯片编号占位符 5"/>
          <p:cNvSpPr>
            <a:spLocks noGrp="1"/>
          </p:cNvSpPr>
          <p:nvPr>
            <p:ph type="sldNum" sz="quarter" idx="16387"/>
            <p:custDataLst>
              <p:tags r:id="rId1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2" name="Text Placeholder 21"/>
          <p:cNvSpPr>
            <a:spLocks noGrp="1"/>
          </p:cNvSpPr>
          <p:nvPr>
            <p:ph type="body" idx="16389" hasCustomPrompt="1"/>
            <p:custDataLst>
              <p:tags r:id="rId16"/>
            </p:custDataLst>
          </p:nvPr>
        </p:nvSpPr>
        <p:spPr>
          <a:xfrm>
            <a:off x="1016000" y="1651000"/>
            <a:ext cx="6097058" cy="457200"/>
          </a:xfrm>
          <a:noFill/>
        </p:spPr>
        <p:txBody>
          <a:bodyPr vert="horz" lIns="0" tIns="0" rIns="0" bIns="0" anchor="t">
            <a:normAutofit/>
          </a:bodyPr>
          <a:lstStyle>
            <a:lvl1pPr marL="0" indent="0" algn="l">
              <a:lnSpc>
                <a:spcPct val="125000"/>
              </a:lnSpc>
              <a:spcBef>
                <a:spcPct val="0"/>
              </a:spcBef>
              <a:spcAft>
                <a:spcPct val="0"/>
              </a:spcAft>
              <a:buNone/>
              <a:defRPr sz="2400" b="0" spc="0">
                <a:solidFill>
                  <a:schemeClr val="accent1">
                    <a:lumMod val="50000"/>
                  </a:schemeClr>
                </a:solidFill>
              </a:defRPr>
            </a:lvl1pPr>
          </a:lstStyle>
          <a:p>
            <a:pPr lvl="0"/>
            <a:r>
              <a:rPr lang="zh-CN" altLang="en-US" smtClean="0"/>
              <a:t>20XX YEAR</a:t>
            </a:r>
            <a:endParaRPr lang="zh-CN" altLang="en-US" smtClean="0"/>
          </a:p>
        </p:txBody>
      </p:sp>
      <p:sp>
        <p:nvSpPr>
          <p:cNvPr id="6" name="标题 1"/>
          <p:cNvSpPr>
            <a:spLocks noGrp="1"/>
          </p:cNvSpPr>
          <p:nvPr>
            <p:ph type="ctrTitle" idx="16388" hasCustomPrompt="1"/>
            <p:custDataLst>
              <p:tags r:id="rId17"/>
            </p:custDataLst>
          </p:nvPr>
        </p:nvSpPr>
        <p:spPr>
          <a:xfrm>
            <a:off x="1016000" y="2159000"/>
            <a:ext cx="6352646" cy="2540000"/>
          </a:xfrm>
          <a:effectLst>
            <a:outerShdw dist="63500" dir="5400000" algn="ctr" rotWithShape="0">
              <a:schemeClr val="accent1">
                <a:lumMod val="50000"/>
                <a:alpha val="5000"/>
              </a:schemeClr>
            </a:outerShdw>
          </a:effectLst>
        </p:spPr>
        <p:txBody>
          <a:bodyPr vert="horz" wrap="square" lIns="0" tIns="0" rIns="0" bIns="0" anchor="t">
            <a:normAutofit/>
          </a:bodyPr>
          <a:lstStyle>
            <a:lvl1pPr marL="0" indent="0" algn="l">
              <a:lnSpc>
                <a:spcPct val="100000"/>
              </a:lnSpc>
              <a:spcBef>
                <a:spcPct val="0"/>
              </a:spcBef>
              <a:spcAft>
                <a:spcPct val="0"/>
              </a:spcAft>
              <a:buNone/>
              <a:defRPr sz="6000" b="1" spc="0" baseline="0">
                <a:solidFill>
                  <a:srgbClr val="262626"/>
                </a:solidFill>
              </a:defRPr>
            </a:lvl1pPr>
          </a:lstStyle>
          <a:p>
            <a:r>
              <a:rPr lang="zh-CN" altLang="en-US" dirty="0"/>
              <a:t>单击此处
添加文档标题</a:t>
            </a:r>
            <a:endParaRPr lang="zh-CN" altLang="en-US" dirty="0"/>
          </a:p>
        </p:txBody>
      </p:sp>
      <p:sp>
        <p:nvSpPr>
          <p:cNvPr id="24" name="署名占位符 10"/>
          <p:cNvSpPr>
            <a:spLocks noGrp="1"/>
          </p:cNvSpPr>
          <p:nvPr>
            <p:ph type="body" sz="quarter" idx="16390" hasCustomPrompt="1"/>
            <p:custDataLst>
              <p:tags r:id="rId18"/>
            </p:custDataLst>
          </p:nvPr>
        </p:nvSpPr>
        <p:spPr>
          <a:xfrm>
            <a:off x="1016000" y="4749800"/>
            <a:ext cx="2540882" cy="533400"/>
          </a:xfrm>
        </p:spPr>
        <p:txBody>
          <a:bodyPr vert="horz" wrap="square" lIns="0" tIns="0" rIns="0" bIns="0" anchor="ctr">
            <a:normAutofit/>
          </a:bodyPr>
          <a:lstStyle>
            <a:lvl1pPr marL="0" indent="0" algn="l">
              <a:lnSpc>
                <a:spcPct val="100000"/>
              </a:lnSpc>
              <a:spcBef>
                <a:spcPct val="0"/>
              </a:spcBef>
              <a:spcAft>
                <a:spcPct val="0"/>
              </a:spcAft>
              <a:buNone/>
              <a:defRPr sz="2000" spc="0">
                <a:solidFill>
                  <a:schemeClr val="accent1">
                    <a:lumMod val="50000"/>
                  </a:schemeClr>
                </a:solidFill>
                <a:latin typeface="+mn-ea"/>
                <a:ea typeface="+mn-ea"/>
              </a:defRPr>
            </a:lvl1pPr>
          </a:lstStyle>
          <a:p>
            <a:pPr lvl="0"/>
            <a:r>
              <a:rPr lang="zh-CN" altLang="en-US" dirty="0"/>
              <a:t>BY WPS</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3" Type="http://schemas.openxmlformats.org/officeDocument/2006/relationships/theme" Target="../theme/theme1.xml"/><Relationship Id="rId72" Type="http://schemas.openxmlformats.org/officeDocument/2006/relationships/tags" Target="../tags/tag862.xml"/><Relationship Id="rId71" Type="http://schemas.openxmlformats.org/officeDocument/2006/relationships/tags" Target="../tags/tag861.xml"/><Relationship Id="rId70" Type="http://schemas.openxmlformats.org/officeDocument/2006/relationships/tags" Target="../tags/tag860.xml"/><Relationship Id="rId7" Type="http://schemas.openxmlformats.org/officeDocument/2006/relationships/slideLayout" Target="../slideLayouts/slideLayout7.xml"/><Relationship Id="rId69" Type="http://schemas.openxmlformats.org/officeDocument/2006/relationships/tags" Target="../tags/tag859.xml"/><Relationship Id="rId68" Type="http://schemas.openxmlformats.org/officeDocument/2006/relationships/tags" Target="../tags/tag858.xml"/><Relationship Id="rId67" Type="http://schemas.openxmlformats.org/officeDocument/2006/relationships/tags" Target="../tags/tag857.xml"/><Relationship Id="rId66" Type="http://schemas.openxmlformats.org/officeDocument/2006/relationships/tags" Target="../tags/tag856.xml"/><Relationship Id="rId65" Type="http://schemas.openxmlformats.org/officeDocument/2006/relationships/image" Target="../media/image9.png"/><Relationship Id="rId64" Type="http://schemas.openxmlformats.org/officeDocument/2006/relationships/tags" Target="../tags/tag855.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 name="图片 9"/>
          <p:cNvPicPr>
            <a:picLocks noChangeAspect="1"/>
          </p:cNvPicPr>
          <p:nvPr userDrawn="1">
            <p:custDataLst>
              <p:tags r:id="rId64"/>
            </p:custDataLst>
          </p:nvPr>
        </p:nvPicPr>
        <p:blipFill>
          <a:blip r:embed="rId65">
            <a:alphaModFix amt="40000"/>
          </a:blip>
          <a:stretch>
            <a:fillRect/>
          </a:stretch>
        </p:blipFill>
        <p:spPr>
          <a:xfrm>
            <a:off x="9927018" y="0"/>
            <a:ext cx="2264982" cy="1383180"/>
          </a:xfrm>
          <a:prstGeom prst="rect">
            <a:avLst/>
          </a:prstGeom>
        </p:spPr>
      </p:pic>
      <p:sp>
        <p:nvSpPr>
          <p:cNvPr id="2" name="标题占位符 1"/>
          <p:cNvSpPr>
            <a:spLocks noGrp="1"/>
          </p:cNvSpPr>
          <p:nvPr>
            <p:ph type="title"/>
            <p:custDataLst>
              <p:tags r:id="rId66"/>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6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6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7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2"/>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xStyles>
    <p:titleStyle>
      <a:lvl1pPr algn="l" defTabSz="914400" rtl="0" eaLnBrk="1" latinLnBrk="0" hangingPunct="1">
        <a:lnSpc>
          <a:spcPct val="100000"/>
        </a:lnSpc>
        <a:spcBef>
          <a:spcPct val="0"/>
        </a:spcBef>
        <a:buNone/>
        <a:defRPr sz="3200" b="1"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lumMod val="85000"/>
              <a:lumOff val="15000"/>
            </a:schemeClr>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85000"/>
              <a:lumOff val="1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tags" Target="../tags/tag866.xml"/><Relationship Id="rId3" Type="http://schemas.openxmlformats.org/officeDocument/2006/relationships/tags" Target="../tags/tag865.xml"/><Relationship Id="rId2" Type="http://schemas.openxmlformats.org/officeDocument/2006/relationships/tags" Target="../tags/tag864.xml"/><Relationship Id="rId1" Type="http://schemas.openxmlformats.org/officeDocument/2006/relationships/tags" Target="../tags/tag863.xml"/></Relationships>
</file>

<file path=ppt/slides/_rels/slide10.xml.rels><?xml version="1.0" encoding="UTF-8" standalone="yes"?>
<Relationships xmlns="http://schemas.openxmlformats.org/package/2006/relationships"><Relationship Id="rId9" Type="http://schemas.openxmlformats.org/officeDocument/2006/relationships/tags" Target="../tags/tag953.xml"/><Relationship Id="rId8" Type="http://schemas.openxmlformats.org/officeDocument/2006/relationships/tags" Target="../tags/tag952.xml"/><Relationship Id="rId7" Type="http://schemas.openxmlformats.org/officeDocument/2006/relationships/tags" Target="../tags/tag951.x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image" Target="../media/image25.jpeg"/><Relationship Id="rId3" Type="http://schemas.openxmlformats.org/officeDocument/2006/relationships/tags" Target="../tags/tag948.xml"/><Relationship Id="rId2" Type="http://schemas.openxmlformats.org/officeDocument/2006/relationships/tags" Target="../tags/tag947.xml"/><Relationship Id="rId15" Type="http://schemas.openxmlformats.org/officeDocument/2006/relationships/slideLayout" Target="../slideLayouts/slideLayout20.xml"/><Relationship Id="rId14" Type="http://schemas.openxmlformats.org/officeDocument/2006/relationships/tags" Target="../tags/tag958.xml"/><Relationship Id="rId13" Type="http://schemas.openxmlformats.org/officeDocument/2006/relationships/tags" Target="../tags/tag957.xml"/><Relationship Id="rId12" Type="http://schemas.openxmlformats.org/officeDocument/2006/relationships/tags" Target="../tags/tag956.xml"/><Relationship Id="rId11" Type="http://schemas.openxmlformats.org/officeDocument/2006/relationships/tags" Target="../tags/tag955.xml"/><Relationship Id="rId10" Type="http://schemas.openxmlformats.org/officeDocument/2006/relationships/tags" Target="../tags/tag954.xml"/><Relationship Id="rId1" Type="http://schemas.openxmlformats.org/officeDocument/2006/relationships/tags" Target="../tags/tag94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1.xml"/><Relationship Id="rId7" Type="http://schemas.openxmlformats.org/officeDocument/2006/relationships/tags" Target="../tags/tag964.xml"/><Relationship Id="rId6" Type="http://schemas.openxmlformats.org/officeDocument/2006/relationships/tags" Target="../tags/tag963.xml"/><Relationship Id="rId5" Type="http://schemas.openxmlformats.org/officeDocument/2006/relationships/tags" Target="../tags/tag962.xml"/><Relationship Id="rId4" Type="http://schemas.openxmlformats.org/officeDocument/2006/relationships/tags" Target="../tags/tag961.xml"/><Relationship Id="rId3" Type="http://schemas.openxmlformats.org/officeDocument/2006/relationships/image" Target="../media/image26.jpeg"/><Relationship Id="rId2" Type="http://schemas.openxmlformats.org/officeDocument/2006/relationships/tags" Target="../tags/tag960.xml"/><Relationship Id="rId1" Type="http://schemas.openxmlformats.org/officeDocument/2006/relationships/tags" Target="../tags/tag959.xml"/></Relationships>
</file>

<file path=ppt/slides/_rels/slide12.xml.rels><?xml version="1.0" encoding="UTF-8" standalone="yes"?>
<Relationships xmlns="http://schemas.openxmlformats.org/package/2006/relationships"><Relationship Id="rId9" Type="http://schemas.openxmlformats.org/officeDocument/2006/relationships/tags" Target="../tags/tag971.xml"/><Relationship Id="rId8" Type="http://schemas.openxmlformats.org/officeDocument/2006/relationships/tags" Target="../tags/tag970.xml"/><Relationship Id="rId7" Type="http://schemas.openxmlformats.org/officeDocument/2006/relationships/tags" Target="../tags/tag969.xml"/><Relationship Id="rId6" Type="http://schemas.openxmlformats.org/officeDocument/2006/relationships/tags" Target="../tags/tag968.xml"/><Relationship Id="rId5" Type="http://schemas.openxmlformats.org/officeDocument/2006/relationships/image" Target="../media/image28.svg"/><Relationship Id="rId4" Type="http://schemas.openxmlformats.org/officeDocument/2006/relationships/image" Target="../media/image27.png"/><Relationship Id="rId39" Type="http://schemas.openxmlformats.org/officeDocument/2006/relationships/slideLayout" Target="../slideLayouts/slideLayout22.xml"/><Relationship Id="rId38" Type="http://schemas.openxmlformats.org/officeDocument/2006/relationships/tags" Target="../tags/tag990.xml"/><Relationship Id="rId37" Type="http://schemas.openxmlformats.org/officeDocument/2006/relationships/tags" Target="../tags/tag989.xml"/><Relationship Id="rId36" Type="http://schemas.openxmlformats.org/officeDocument/2006/relationships/tags" Target="../tags/tag988.xml"/><Relationship Id="rId35" Type="http://schemas.openxmlformats.org/officeDocument/2006/relationships/image" Target="../media/image36.svg"/><Relationship Id="rId34" Type="http://schemas.openxmlformats.org/officeDocument/2006/relationships/image" Target="../media/image35.png"/><Relationship Id="rId33" Type="http://schemas.openxmlformats.org/officeDocument/2006/relationships/tags" Target="../tags/tag987.xml"/><Relationship Id="rId32" Type="http://schemas.openxmlformats.org/officeDocument/2006/relationships/tags" Target="../tags/tag986.xml"/><Relationship Id="rId31" Type="http://schemas.openxmlformats.org/officeDocument/2006/relationships/tags" Target="../tags/tag985.xml"/><Relationship Id="rId30" Type="http://schemas.openxmlformats.org/officeDocument/2006/relationships/tags" Target="../tags/tag984.xml"/><Relationship Id="rId3" Type="http://schemas.openxmlformats.org/officeDocument/2006/relationships/tags" Target="../tags/tag967.xml"/><Relationship Id="rId29" Type="http://schemas.openxmlformats.org/officeDocument/2006/relationships/image" Target="../media/image34.svg"/><Relationship Id="rId28" Type="http://schemas.openxmlformats.org/officeDocument/2006/relationships/image" Target="../media/image33.png"/><Relationship Id="rId27" Type="http://schemas.openxmlformats.org/officeDocument/2006/relationships/tags" Target="../tags/tag983.xml"/><Relationship Id="rId26" Type="http://schemas.openxmlformats.org/officeDocument/2006/relationships/tags" Target="../tags/tag982.xml"/><Relationship Id="rId25" Type="http://schemas.openxmlformats.org/officeDocument/2006/relationships/tags" Target="../tags/tag981.xml"/><Relationship Id="rId24" Type="http://schemas.openxmlformats.org/officeDocument/2006/relationships/tags" Target="../tags/tag980.xml"/><Relationship Id="rId23" Type="http://schemas.openxmlformats.org/officeDocument/2006/relationships/image" Target="../media/image32.svg"/><Relationship Id="rId22" Type="http://schemas.openxmlformats.org/officeDocument/2006/relationships/image" Target="../media/image31.png"/><Relationship Id="rId21" Type="http://schemas.openxmlformats.org/officeDocument/2006/relationships/tags" Target="../tags/tag979.xml"/><Relationship Id="rId20" Type="http://schemas.openxmlformats.org/officeDocument/2006/relationships/tags" Target="../tags/tag978.xml"/><Relationship Id="rId2" Type="http://schemas.openxmlformats.org/officeDocument/2006/relationships/tags" Target="../tags/tag966.xml"/><Relationship Id="rId19" Type="http://schemas.openxmlformats.org/officeDocument/2006/relationships/tags" Target="../tags/tag977.xml"/><Relationship Id="rId18" Type="http://schemas.openxmlformats.org/officeDocument/2006/relationships/tags" Target="../tags/tag976.xml"/><Relationship Id="rId17" Type="http://schemas.openxmlformats.org/officeDocument/2006/relationships/image" Target="../media/image30.svg"/><Relationship Id="rId16" Type="http://schemas.openxmlformats.org/officeDocument/2006/relationships/image" Target="../media/image29.png"/><Relationship Id="rId15" Type="http://schemas.openxmlformats.org/officeDocument/2006/relationships/tags" Target="../tags/tag975.xml"/><Relationship Id="rId14" Type="http://schemas.openxmlformats.org/officeDocument/2006/relationships/tags" Target="../tags/tag974.xml"/><Relationship Id="rId13" Type="http://schemas.openxmlformats.org/officeDocument/2006/relationships/tags" Target="../tags/tag973.xml"/><Relationship Id="rId12" Type="http://schemas.openxmlformats.org/officeDocument/2006/relationships/tags" Target="../tags/tag972.xml"/><Relationship Id="rId11" Type="http://schemas.openxmlformats.org/officeDocument/2006/relationships/image" Target="../media/image22.svg"/><Relationship Id="rId10" Type="http://schemas.openxmlformats.org/officeDocument/2006/relationships/image" Target="../media/image21.png"/><Relationship Id="rId1" Type="http://schemas.openxmlformats.org/officeDocument/2006/relationships/tags" Target="../tags/tag965.xml"/></Relationships>
</file>

<file path=ppt/slides/_rels/slide13.xml.rels><?xml version="1.0" encoding="UTF-8" standalone="yes"?>
<Relationships xmlns="http://schemas.openxmlformats.org/package/2006/relationships"><Relationship Id="rId9" Type="http://schemas.openxmlformats.org/officeDocument/2006/relationships/image" Target="../media/image38.jpeg"/><Relationship Id="rId8" Type="http://schemas.openxmlformats.org/officeDocument/2006/relationships/tags" Target="../tags/tag997.xml"/><Relationship Id="rId7" Type="http://schemas.openxmlformats.org/officeDocument/2006/relationships/tags" Target="../tags/tag996.xml"/><Relationship Id="rId6" Type="http://schemas.openxmlformats.org/officeDocument/2006/relationships/tags" Target="../tags/tag995.xml"/><Relationship Id="rId5" Type="http://schemas.openxmlformats.org/officeDocument/2006/relationships/tags" Target="../tags/tag994.xml"/><Relationship Id="rId4" Type="http://schemas.openxmlformats.org/officeDocument/2006/relationships/image" Target="../media/image37.jpeg"/><Relationship Id="rId3" Type="http://schemas.openxmlformats.org/officeDocument/2006/relationships/tags" Target="../tags/tag993.xml"/><Relationship Id="rId23" Type="http://schemas.openxmlformats.org/officeDocument/2006/relationships/slideLayout" Target="../slideLayouts/slideLayout23.xml"/><Relationship Id="rId22" Type="http://schemas.openxmlformats.org/officeDocument/2006/relationships/tags" Target="../tags/tag1008.xml"/><Relationship Id="rId21" Type="http://schemas.openxmlformats.org/officeDocument/2006/relationships/tags" Target="../tags/tag1007.xml"/><Relationship Id="rId20" Type="http://schemas.openxmlformats.org/officeDocument/2006/relationships/tags" Target="../tags/tag1006.xml"/><Relationship Id="rId2" Type="http://schemas.openxmlformats.org/officeDocument/2006/relationships/tags" Target="../tags/tag992.xml"/><Relationship Id="rId19" Type="http://schemas.openxmlformats.org/officeDocument/2006/relationships/image" Target="../media/image40.jpeg"/><Relationship Id="rId18" Type="http://schemas.openxmlformats.org/officeDocument/2006/relationships/tags" Target="../tags/tag1005.xml"/><Relationship Id="rId17" Type="http://schemas.openxmlformats.org/officeDocument/2006/relationships/tags" Target="../tags/tag1004.xml"/><Relationship Id="rId16" Type="http://schemas.openxmlformats.org/officeDocument/2006/relationships/tags" Target="../tags/tag1003.xml"/><Relationship Id="rId15" Type="http://schemas.openxmlformats.org/officeDocument/2006/relationships/tags" Target="../tags/tag1002.xml"/><Relationship Id="rId14" Type="http://schemas.openxmlformats.org/officeDocument/2006/relationships/image" Target="../media/image39.jpeg"/><Relationship Id="rId13" Type="http://schemas.openxmlformats.org/officeDocument/2006/relationships/tags" Target="../tags/tag1001.xml"/><Relationship Id="rId12" Type="http://schemas.openxmlformats.org/officeDocument/2006/relationships/tags" Target="../tags/tag1000.xml"/><Relationship Id="rId11" Type="http://schemas.openxmlformats.org/officeDocument/2006/relationships/tags" Target="../tags/tag999.xml"/><Relationship Id="rId10" Type="http://schemas.openxmlformats.org/officeDocument/2006/relationships/tags" Target="../tags/tag998.xml"/><Relationship Id="rId1" Type="http://schemas.openxmlformats.org/officeDocument/2006/relationships/tags" Target="../tags/tag991.xml"/></Relationships>
</file>

<file path=ppt/slides/_rels/slide14.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tags" Target="../tags/tag1015.xml"/><Relationship Id="rId7" Type="http://schemas.openxmlformats.org/officeDocument/2006/relationships/tags" Target="../tags/tag1014.xml"/><Relationship Id="rId6" Type="http://schemas.openxmlformats.org/officeDocument/2006/relationships/tags" Target="../tags/tag1013.xml"/><Relationship Id="rId5" Type="http://schemas.openxmlformats.org/officeDocument/2006/relationships/tags" Target="../tags/tag1012.xml"/><Relationship Id="rId4" Type="http://schemas.openxmlformats.org/officeDocument/2006/relationships/image" Target="../media/image41.jpeg"/><Relationship Id="rId3" Type="http://schemas.openxmlformats.org/officeDocument/2006/relationships/tags" Target="../tags/tag1011.xml"/><Relationship Id="rId23" Type="http://schemas.openxmlformats.org/officeDocument/2006/relationships/slideLayout" Target="../slideLayouts/slideLayout24.xml"/><Relationship Id="rId22" Type="http://schemas.openxmlformats.org/officeDocument/2006/relationships/tags" Target="../tags/tag1026.xml"/><Relationship Id="rId21" Type="http://schemas.openxmlformats.org/officeDocument/2006/relationships/tags" Target="../tags/tag1025.xml"/><Relationship Id="rId20" Type="http://schemas.openxmlformats.org/officeDocument/2006/relationships/tags" Target="../tags/tag1024.xml"/><Relationship Id="rId2" Type="http://schemas.openxmlformats.org/officeDocument/2006/relationships/tags" Target="../tags/tag1010.xml"/><Relationship Id="rId19" Type="http://schemas.openxmlformats.org/officeDocument/2006/relationships/image" Target="../media/image44.jpeg"/><Relationship Id="rId18" Type="http://schemas.openxmlformats.org/officeDocument/2006/relationships/tags" Target="../tags/tag1023.xml"/><Relationship Id="rId17" Type="http://schemas.openxmlformats.org/officeDocument/2006/relationships/tags" Target="../tags/tag1022.xml"/><Relationship Id="rId16" Type="http://schemas.openxmlformats.org/officeDocument/2006/relationships/tags" Target="../tags/tag1021.xml"/><Relationship Id="rId15" Type="http://schemas.openxmlformats.org/officeDocument/2006/relationships/tags" Target="../tags/tag1020.xml"/><Relationship Id="rId14" Type="http://schemas.openxmlformats.org/officeDocument/2006/relationships/image" Target="../media/image43.jpeg"/><Relationship Id="rId13" Type="http://schemas.openxmlformats.org/officeDocument/2006/relationships/tags" Target="../tags/tag1019.xml"/><Relationship Id="rId12" Type="http://schemas.openxmlformats.org/officeDocument/2006/relationships/tags" Target="../tags/tag1018.xml"/><Relationship Id="rId11" Type="http://schemas.openxmlformats.org/officeDocument/2006/relationships/tags" Target="../tags/tag1017.xml"/><Relationship Id="rId10" Type="http://schemas.openxmlformats.org/officeDocument/2006/relationships/tags" Target="../tags/tag1016.xml"/><Relationship Id="rId1" Type="http://schemas.openxmlformats.org/officeDocument/2006/relationships/tags" Target="../tags/tag1009.xml"/></Relationships>
</file>

<file path=ppt/slides/_rels/slide15.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tags" Target="../tags/tag1033.xml"/><Relationship Id="rId7" Type="http://schemas.openxmlformats.org/officeDocument/2006/relationships/tags" Target="../tags/tag1032.xml"/><Relationship Id="rId6" Type="http://schemas.openxmlformats.org/officeDocument/2006/relationships/tags" Target="../tags/tag1031.xml"/><Relationship Id="rId5" Type="http://schemas.openxmlformats.org/officeDocument/2006/relationships/tags" Target="../tags/tag1030.xml"/><Relationship Id="rId4" Type="http://schemas.openxmlformats.org/officeDocument/2006/relationships/image" Target="../media/image45.jpeg"/><Relationship Id="rId3" Type="http://schemas.openxmlformats.org/officeDocument/2006/relationships/tags" Target="../tags/tag1029.xml"/><Relationship Id="rId23" Type="http://schemas.openxmlformats.org/officeDocument/2006/relationships/slideLayout" Target="../slideLayouts/slideLayout25.xml"/><Relationship Id="rId22" Type="http://schemas.openxmlformats.org/officeDocument/2006/relationships/tags" Target="../tags/tag1044.xml"/><Relationship Id="rId21" Type="http://schemas.openxmlformats.org/officeDocument/2006/relationships/tags" Target="../tags/tag1043.xml"/><Relationship Id="rId20" Type="http://schemas.openxmlformats.org/officeDocument/2006/relationships/tags" Target="../tags/tag1042.xml"/><Relationship Id="rId2" Type="http://schemas.openxmlformats.org/officeDocument/2006/relationships/tags" Target="../tags/tag1028.xml"/><Relationship Id="rId19" Type="http://schemas.openxmlformats.org/officeDocument/2006/relationships/image" Target="../media/image48.jpeg"/><Relationship Id="rId18" Type="http://schemas.openxmlformats.org/officeDocument/2006/relationships/tags" Target="../tags/tag1041.xml"/><Relationship Id="rId17" Type="http://schemas.openxmlformats.org/officeDocument/2006/relationships/tags" Target="../tags/tag1040.xml"/><Relationship Id="rId16" Type="http://schemas.openxmlformats.org/officeDocument/2006/relationships/tags" Target="../tags/tag1039.xml"/><Relationship Id="rId15" Type="http://schemas.openxmlformats.org/officeDocument/2006/relationships/tags" Target="../tags/tag1038.xml"/><Relationship Id="rId14" Type="http://schemas.openxmlformats.org/officeDocument/2006/relationships/image" Target="../media/image47.jpeg"/><Relationship Id="rId13" Type="http://schemas.openxmlformats.org/officeDocument/2006/relationships/tags" Target="../tags/tag1037.xml"/><Relationship Id="rId12" Type="http://schemas.openxmlformats.org/officeDocument/2006/relationships/tags" Target="../tags/tag1036.xml"/><Relationship Id="rId11" Type="http://schemas.openxmlformats.org/officeDocument/2006/relationships/tags" Target="../tags/tag1035.xml"/><Relationship Id="rId10" Type="http://schemas.openxmlformats.org/officeDocument/2006/relationships/tags" Target="../tags/tag1034.xml"/><Relationship Id="rId1" Type="http://schemas.openxmlformats.org/officeDocument/2006/relationships/tags" Target="../tags/tag1027.xml"/></Relationships>
</file>

<file path=ppt/slides/_rels/slide16.xml.rels><?xml version="1.0" encoding="UTF-8" standalone="yes"?>
<Relationships xmlns="http://schemas.openxmlformats.org/package/2006/relationships"><Relationship Id="rId9" Type="http://schemas.openxmlformats.org/officeDocument/2006/relationships/tags" Target="../tags/tag1052.xml"/><Relationship Id="rId8" Type="http://schemas.openxmlformats.org/officeDocument/2006/relationships/tags" Target="../tags/tag1051.xml"/><Relationship Id="rId7" Type="http://schemas.openxmlformats.org/officeDocument/2006/relationships/tags" Target="../tags/tag1050.xml"/><Relationship Id="rId6" Type="http://schemas.openxmlformats.org/officeDocument/2006/relationships/tags" Target="../tags/tag1049.xml"/><Relationship Id="rId5" Type="http://schemas.openxmlformats.org/officeDocument/2006/relationships/image" Target="../media/image49.jpeg"/><Relationship Id="rId4" Type="http://schemas.openxmlformats.org/officeDocument/2006/relationships/tags" Target="../tags/tag1048.xml"/><Relationship Id="rId3" Type="http://schemas.openxmlformats.org/officeDocument/2006/relationships/tags" Target="../tags/tag1047.xml"/><Relationship Id="rId2" Type="http://schemas.openxmlformats.org/officeDocument/2006/relationships/tags" Target="../tags/tag1046.xml"/><Relationship Id="rId14" Type="http://schemas.openxmlformats.org/officeDocument/2006/relationships/slideLayout" Target="../slideLayouts/slideLayout26.xml"/><Relationship Id="rId13" Type="http://schemas.openxmlformats.org/officeDocument/2006/relationships/tags" Target="../tags/tag1055.xml"/><Relationship Id="rId12" Type="http://schemas.openxmlformats.org/officeDocument/2006/relationships/tags" Target="../tags/tag1054.xml"/><Relationship Id="rId11" Type="http://schemas.openxmlformats.org/officeDocument/2006/relationships/tags" Target="../tags/tag1053.xml"/><Relationship Id="rId10" Type="http://schemas.openxmlformats.org/officeDocument/2006/relationships/image" Target="../media/image50.jpeg"/><Relationship Id="rId1" Type="http://schemas.openxmlformats.org/officeDocument/2006/relationships/tags" Target="../tags/tag1045.xml"/></Relationships>
</file>

<file path=ppt/slides/_rels/slide17.xml.rels><?xml version="1.0" encoding="UTF-8" standalone="yes"?>
<Relationships xmlns="http://schemas.openxmlformats.org/package/2006/relationships"><Relationship Id="rId9" Type="http://schemas.openxmlformats.org/officeDocument/2006/relationships/tags" Target="../tags/tag1063.xml"/><Relationship Id="rId8" Type="http://schemas.openxmlformats.org/officeDocument/2006/relationships/tags" Target="../tags/tag1062.xml"/><Relationship Id="rId7" Type="http://schemas.openxmlformats.org/officeDocument/2006/relationships/tags" Target="../tags/tag1061.xml"/><Relationship Id="rId6" Type="http://schemas.openxmlformats.org/officeDocument/2006/relationships/tags" Target="../tags/tag1060.xml"/><Relationship Id="rId5" Type="http://schemas.openxmlformats.org/officeDocument/2006/relationships/image" Target="../media/image51.jpeg"/><Relationship Id="rId4" Type="http://schemas.openxmlformats.org/officeDocument/2006/relationships/tags" Target="../tags/tag1059.xml"/><Relationship Id="rId3" Type="http://schemas.openxmlformats.org/officeDocument/2006/relationships/tags" Target="../tags/tag1058.xml"/><Relationship Id="rId2" Type="http://schemas.openxmlformats.org/officeDocument/2006/relationships/tags" Target="../tags/tag1057.xml"/><Relationship Id="rId14" Type="http://schemas.openxmlformats.org/officeDocument/2006/relationships/slideLayout" Target="../slideLayouts/slideLayout27.xml"/><Relationship Id="rId13" Type="http://schemas.openxmlformats.org/officeDocument/2006/relationships/tags" Target="../tags/tag1066.xml"/><Relationship Id="rId12" Type="http://schemas.openxmlformats.org/officeDocument/2006/relationships/tags" Target="../tags/tag1065.xml"/><Relationship Id="rId11" Type="http://schemas.openxmlformats.org/officeDocument/2006/relationships/tags" Target="../tags/tag1064.xml"/><Relationship Id="rId10" Type="http://schemas.openxmlformats.org/officeDocument/2006/relationships/image" Target="../media/image52.jpeg"/><Relationship Id="rId1" Type="http://schemas.openxmlformats.org/officeDocument/2006/relationships/tags" Target="../tags/tag1056.xml"/></Relationships>
</file>

<file path=ppt/slides/_rels/slide18.xml.rels><?xml version="1.0" encoding="UTF-8" standalone="yes"?>
<Relationships xmlns="http://schemas.openxmlformats.org/package/2006/relationships"><Relationship Id="rId9" Type="http://schemas.openxmlformats.org/officeDocument/2006/relationships/image" Target="../media/image54.jpeg"/><Relationship Id="rId8" Type="http://schemas.openxmlformats.org/officeDocument/2006/relationships/tags" Target="../tags/tag1073.xml"/><Relationship Id="rId7" Type="http://schemas.openxmlformats.org/officeDocument/2006/relationships/tags" Target="../tags/tag1072.xml"/><Relationship Id="rId6" Type="http://schemas.openxmlformats.org/officeDocument/2006/relationships/tags" Target="../tags/tag1071.xml"/><Relationship Id="rId5" Type="http://schemas.openxmlformats.org/officeDocument/2006/relationships/tags" Target="../tags/tag1070.xml"/><Relationship Id="rId4" Type="http://schemas.openxmlformats.org/officeDocument/2006/relationships/image" Target="../media/image53.jpeg"/><Relationship Id="rId3" Type="http://schemas.openxmlformats.org/officeDocument/2006/relationships/tags" Target="../tags/tag1069.xml"/><Relationship Id="rId2" Type="http://schemas.openxmlformats.org/officeDocument/2006/relationships/tags" Target="../tags/tag1068.xml"/><Relationship Id="rId13" Type="http://schemas.openxmlformats.org/officeDocument/2006/relationships/slideLayout" Target="../slideLayouts/slideLayout28.xml"/><Relationship Id="rId12" Type="http://schemas.openxmlformats.org/officeDocument/2006/relationships/tags" Target="../tags/tag1076.xml"/><Relationship Id="rId11" Type="http://schemas.openxmlformats.org/officeDocument/2006/relationships/tags" Target="../tags/tag1075.xml"/><Relationship Id="rId10" Type="http://schemas.openxmlformats.org/officeDocument/2006/relationships/tags" Target="../tags/tag1074.xml"/><Relationship Id="rId1" Type="http://schemas.openxmlformats.org/officeDocument/2006/relationships/tags" Target="../tags/tag1067.xml"/></Relationships>
</file>

<file path=ppt/slides/_rels/slide19.xml.rels><?xml version="1.0" encoding="UTF-8" standalone="yes"?>
<Relationships xmlns="http://schemas.openxmlformats.org/package/2006/relationships"><Relationship Id="rId9" Type="http://schemas.openxmlformats.org/officeDocument/2006/relationships/tags" Target="../tags/tag1084.xml"/><Relationship Id="rId8" Type="http://schemas.openxmlformats.org/officeDocument/2006/relationships/tags" Target="../tags/tag1083.xml"/><Relationship Id="rId7" Type="http://schemas.openxmlformats.org/officeDocument/2006/relationships/tags" Target="../tags/tag1082.xml"/><Relationship Id="rId6" Type="http://schemas.openxmlformats.org/officeDocument/2006/relationships/tags" Target="../tags/tag1081.xml"/><Relationship Id="rId5" Type="http://schemas.openxmlformats.org/officeDocument/2006/relationships/image" Target="../media/image55.jpeg"/><Relationship Id="rId4" Type="http://schemas.openxmlformats.org/officeDocument/2006/relationships/tags" Target="../tags/tag1080.xml"/><Relationship Id="rId3" Type="http://schemas.openxmlformats.org/officeDocument/2006/relationships/tags" Target="../tags/tag1079.xml"/><Relationship Id="rId24" Type="http://schemas.openxmlformats.org/officeDocument/2006/relationships/slideLayout" Target="../slideLayouts/slideLayout29.xml"/><Relationship Id="rId23" Type="http://schemas.openxmlformats.org/officeDocument/2006/relationships/tags" Target="../tags/tag1095.xml"/><Relationship Id="rId22" Type="http://schemas.openxmlformats.org/officeDocument/2006/relationships/tags" Target="../tags/tag1094.xml"/><Relationship Id="rId21" Type="http://schemas.openxmlformats.org/officeDocument/2006/relationships/tags" Target="../tags/tag1093.xml"/><Relationship Id="rId20" Type="http://schemas.openxmlformats.org/officeDocument/2006/relationships/image" Target="../media/image58.jpeg"/><Relationship Id="rId2" Type="http://schemas.openxmlformats.org/officeDocument/2006/relationships/tags" Target="../tags/tag1078.xml"/><Relationship Id="rId19" Type="http://schemas.openxmlformats.org/officeDocument/2006/relationships/tags" Target="../tags/tag1092.xml"/><Relationship Id="rId18" Type="http://schemas.openxmlformats.org/officeDocument/2006/relationships/tags" Target="../tags/tag1091.xml"/><Relationship Id="rId17" Type="http://schemas.openxmlformats.org/officeDocument/2006/relationships/tags" Target="../tags/tag1090.xml"/><Relationship Id="rId16" Type="http://schemas.openxmlformats.org/officeDocument/2006/relationships/tags" Target="../tags/tag1089.xml"/><Relationship Id="rId15" Type="http://schemas.openxmlformats.org/officeDocument/2006/relationships/image" Target="../media/image57.jpeg"/><Relationship Id="rId14" Type="http://schemas.openxmlformats.org/officeDocument/2006/relationships/tags" Target="../tags/tag1088.xml"/><Relationship Id="rId13" Type="http://schemas.openxmlformats.org/officeDocument/2006/relationships/tags" Target="../tags/tag1087.xml"/><Relationship Id="rId12" Type="http://schemas.openxmlformats.org/officeDocument/2006/relationships/tags" Target="../tags/tag1086.xml"/><Relationship Id="rId11" Type="http://schemas.openxmlformats.org/officeDocument/2006/relationships/tags" Target="../tags/tag1085.xml"/><Relationship Id="rId10" Type="http://schemas.openxmlformats.org/officeDocument/2006/relationships/image" Target="../media/image56.jpeg"/><Relationship Id="rId1" Type="http://schemas.openxmlformats.org/officeDocument/2006/relationships/tags" Target="../tags/tag1077.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72.xml"/><Relationship Id="rId5" Type="http://schemas.openxmlformats.org/officeDocument/2006/relationships/tags" Target="../tags/tag871.xml"/><Relationship Id="rId4" Type="http://schemas.openxmlformats.org/officeDocument/2006/relationships/tags" Target="../tags/tag870.xml"/><Relationship Id="rId3" Type="http://schemas.openxmlformats.org/officeDocument/2006/relationships/tags" Target="../tags/tag869.xml"/><Relationship Id="rId2" Type="http://schemas.openxmlformats.org/officeDocument/2006/relationships/tags" Target="../tags/tag868.xml"/><Relationship Id="rId1" Type="http://schemas.openxmlformats.org/officeDocument/2006/relationships/tags" Target="../tags/tag867.xml"/></Relationships>
</file>

<file path=ppt/slides/_rels/slide20.xml.rels><?xml version="1.0" encoding="UTF-8" standalone="yes"?>
<Relationships xmlns="http://schemas.openxmlformats.org/package/2006/relationships"><Relationship Id="rId9" Type="http://schemas.openxmlformats.org/officeDocument/2006/relationships/tags" Target="../tags/tag1103.xml"/><Relationship Id="rId8" Type="http://schemas.openxmlformats.org/officeDocument/2006/relationships/tags" Target="../tags/tag1102.xml"/><Relationship Id="rId7" Type="http://schemas.openxmlformats.org/officeDocument/2006/relationships/tags" Target="../tags/tag1101.xml"/><Relationship Id="rId6" Type="http://schemas.openxmlformats.org/officeDocument/2006/relationships/tags" Target="../tags/tag1100.xml"/><Relationship Id="rId5" Type="http://schemas.openxmlformats.org/officeDocument/2006/relationships/tags" Target="../tags/tag1099.xml"/><Relationship Id="rId4" Type="http://schemas.openxmlformats.org/officeDocument/2006/relationships/tags" Target="../tags/tag1098.xml"/><Relationship Id="rId3" Type="http://schemas.openxmlformats.org/officeDocument/2006/relationships/image" Target="../media/image59.jpeg"/><Relationship Id="rId2" Type="http://schemas.openxmlformats.org/officeDocument/2006/relationships/tags" Target="../tags/tag1097.xml"/><Relationship Id="rId10" Type="http://schemas.openxmlformats.org/officeDocument/2006/relationships/slideLayout" Target="../slideLayouts/slideLayout30.xml"/><Relationship Id="rId1" Type="http://schemas.openxmlformats.org/officeDocument/2006/relationships/tags" Target="../tags/tag1096.xml"/></Relationships>
</file>

<file path=ppt/slides/_rels/slide21.xml.rels><?xml version="1.0" encoding="UTF-8" standalone="yes"?>
<Relationships xmlns="http://schemas.openxmlformats.org/package/2006/relationships"><Relationship Id="rId9" Type="http://schemas.openxmlformats.org/officeDocument/2006/relationships/tags" Target="../tags/tag1111.xml"/><Relationship Id="rId8" Type="http://schemas.openxmlformats.org/officeDocument/2006/relationships/tags" Target="../tags/tag1110.xml"/><Relationship Id="rId7" Type="http://schemas.openxmlformats.org/officeDocument/2006/relationships/tags" Target="../tags/tag1109.xml"/><Relationship Id="rId6" Type="http://schemas.openxmlformats.org/officeDocument/2006/relationships/tags" Target="../tags/tag1108.xml"/><Relationship Id="rId5" Type="http://schemas.openxmlformats.org/officeDocument/2006/relationships/tags" Target="../tags/tag1107.xml"/><Relationship Id="rId4" Type="http://schemas.openxmlformats.org/officeDocument/2006/relationships/tags" Target="../tags/tag1106.xml"/><Relationship Id="rId3" Type="http://schemas.openxmlformats.org/officeDocument/2006/relationships/image" Target="../media/image60.jpeg"/><Relationship Id="rId2" Type="http://schemas.openxmlformats.org/officeDocument/2006/relationships/tags" Target="../tags/tag1105.xml"/><Relationship Id="rId14" Type="http://schemas.openxmlformats.org/officeDocument/2006/relationships/slideLayout" Target="../slideLayouts/slideLayout31.xml"/><Relationship Id="rId13" Type="http://schemas.openxmlformats.org/officeDocument/2006/relationships/tags" Target="../tags/tag1115.xml"/><Relationship Id="rId12" Type="http://schemas.openxmlformats.org/officeDocument/2006/relationships/tags" Target="../tags/tag1114.xml"/><Relationship Id="rId11" Type="http://schemas.openxmlformats.org/officeDocument/2006/relationships/tags" Target="../tags/tag1113.xml"/><Relationship Id="rId10" Type="http://schemas.openxmlformats.org/officeDocument/2006/relationships/tags" Target="../tags/tag1112.xml"/><Relationship Id="rId1" Type="http://schemas.openxmlformats.org/officeDocument/2006/relationships/tags" Target="../tags/tag1104.xml"/></Relationships>
</file>

<file path=ppt/slides/_rels/slide22.xml.rels><?xml version="1.0" encoding="UTF-8" standalone="yes"?>
<Relationships xmlns="http://schemas.openxmlformats.org/package/2006/relationships"><Relationship Id="rId9" Type="http://schemas.openxmlformats.org/officeDocument/2006/relationships/tags" Target="../tags/tag1122.xml"/><Relationship Id="rId8" Type="http://schemas.openxmlformats.org/officeDocument/2006/relationships/tags" Target="../tags/tag1121.xml"/><Relationship Id="rId7" Type="http://schemas.openxmlformats.org/officeDocument/2006/relationships/tags" Target="../tags/tag112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tags" Target="../tags/tag1119.xml"/><Relationship Id="rId3" Type="http://schemas.openxmlformats.org/officeDocument/2006/relationships/tags" Target="../tags/tag1118.xml"/><Relationship Id="rId25" Type="http://schemas.openxmlformats.org/officeDocument/2006/relationships/slideLayout" Target="../slideLayouts/slideLayout32.xml"/><Relationship Id="rId24" Type="http://schemas.openxmlformats.org/officeDocument/2006/relationships/tags" Target="../tags/tag1131.xml"/><Relationship Id="rId23" Type="http://schemas.openxmlformats.org/officeDocument/2006/relationships/tags" Target="../tags/tag1130.xml"/><Relationship Id="rId22" Type="http://schemas.openxmlformats.org/officeDocument/2006/relationships/tags" Target="../tags/tag1129.xml"/><Relationship Id="rId21" Type="http://schemas.openxmlformats.org/officeDocument/2006/relationships/image" Target="../media/image64.svg"/><Relationship Id="rId20" Type="http://schemas.openxmlformats.org/officeDocument/2006/relationships/image" Target="../media/image63.png"/><Relationship Id="rId2" Type="http://schemas.openxmlformats.org/officeDocument/2006/relationships/tags" Target="../tags/tag1117.xml"/><Relationship Id="rId19" Type="http://schemas.openxmlformats.org/officeDocument/2006/relationships/tags" Target="../tags/tag1128.xml"/><Relationship Id="rId18" Type="http://schemas.openxmlformats.org/officeDocument/2006/relationships/tags" Target="../tags/tag1127.xml"/><Relationship Id="rId17" Type="http://schemas.openxmlformats.org/officeDocument/2006/relationships/tags" Target="../tags/tag1126.xml"/><Relationship Id="rId16" Type="http://schemas.openxmlformats.org/officeDocument/2006/relationships/image" Target="../media/image24.svg"/><Relationship Id="rId15" Type="http://schemas.openxmlformats.org/officeDocument/2006/relationships/image" Target="../media/image23.png"/><Relationship Id="rId14" Type="http://schemas.openxmlformats.org/officeDocument/2006/relationships/tags" Target="../tags/tag1125.xml"/><Relationship Id="rId13" Type="http://schemas.openxmlformats.org/officeDocument/2006/relationships/tags" Target="../tags/tag1124.xml"/><Relationship Id="rId12" Type="http://schemas.openxmlformats.org/officeDocument/2006/relationships/tags" Target="../tags/tag1123.xml"/><Relationship Id="rId11" Type="http://schemas.openxmlformats.org/officeDocument/2006/relationships/image" Target="../media/image62.svg"/><Relationship Id="rId10" Type="http://schemas.openxmlformats.org/officeDocument/2006/relationships/image" Target="../media/image61.png"/><Relationship Id="rId1" Type="http://schemas.openxmlformats.org/officeDocument/2006/relationships/tags" Target="../tags/tag1116.xml"/></Relationships>
</file>

<file path=ppt/slides/_rels/slide23.xml.rels><?xml version="1.0" encoding="UTF-8" standalone="yes"?>
<Relationships xmlns="http://schemas.openxmlformats.org/package/2006/relationships"><Relationship Id="rId9" Type="http://schemas.openxmlformats.org/officeDocument/2006/relationships/image" Target="../media/image66.jpeg"/><Relationship Id="rId8" Type="http://schemas.openxmlformats.org/officeDocument/2006/relationships/tags" Target="../tags/tag1138.xml"/><Relationship Id="rId7" Type="http://schemas.openxmlformats.org/officeDocument/2006/relationships/tags" Target="../tags/tag1137.xml"/><Relationship Id="rId6" Type="http://schemas.openxmlformats.org/officeDocument/2006/relationships/tags" Target="../tags/tag1136.xml"/><Relationship Id="rId5" Type="http://schemas.openxmlformats.org/officeDocument/2006/relationships/tags" Target="../tags/tag1135.xml"/><Relationship Id="rId4" Type="http://schemas.openxmlformats.org/officeDocument/2006/relationships/image" Target="../media/image65.jpeg"/><Relationship Id="rId3" Type="http://schemas.openxmlformats.org/officeDocument/2006/relationships/tags" Target="../tags/tag1134.xml"/><Relationship Id="rId2" Type="http://schemas.openxmlformats.org/officeDocument/2006/relationships/tags" Target="../tags/tag1133.xml"/><Relationship Id="rId13" Type="http://schemas.openxmlformats.org/officeDocument/2006/relationships/slideLayout" Target="../slideLayouts/slideLayout33.xml"/><Relationship Id="rId12" Type="http://schemas.openxmlformats.org/officeDocument/2006/relationships/tags" Target="../tags/tag1141.xml"/><Relationship Id="rId11" Type="http://schemas.openxmlformats.org/officeDocument/2006/relationships/tags" Target="../tags/tag1140.xml"/><Relationship Id="rId10" Type="http://schemas.openxmlformats.org/officeDocument/2006/relationships/tags" Target="../tags/tag1139.xml"/><Relationship Id="rId1" Type="http://schemas.openxmlformats.org/officeDocument/2006/relationships/tags" Target="../tags/tag1132.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34.xml"/><Relationship Id="rId7" Type="http://schemas.openxmlformats.org/officeDocument/2006/relationships/tags" Target="../tags/tag1147.xml"/><Relationship Id="rId6" Type="http://schemas.openxmlformats.org/officeDocument/2006/relationships/tags" Target="../tags/tag1146.xml"/><Relationship Id="rId5" Type="http://schemas.openxmlformats.org/officeDocument/2006/relationships/tags" Target="../tags/tag1145.xml"/><Relationship Id="rId4" Type="http://schemas.openxmlformats.org/officeDocument/2006/relationships/tags" Target="../tags/tag1144.xml"/><Relationship Id="rId3" Type="http://schemas.openxmlformats.org/officeDocument/2006/relationships/image" Target="../media/image67.jpeg"/><Relationship Id="rId2" Type="http://schemas.openxmlformats.org/officeDocument/2006/relationships/tags" Target="../tags/tag1143.xml"/><Relationship Id="rId1" Type="http://schemas.openxmlformats.org/officeDocument/2006/relationships/tags" Target="../tags/tag1142.xml"/></Relationships>
</file>

<file path=ppt/slides/_rels/slide25.xml.rels><?xml version="1.0" encoding="UTF-8" standalone="yes"?>
<Relationships xmlns="http://schemas.openxmlformats.org/package/2006/relationships"><Relationship Id="rId9" Type="http://schemas.openxmlformats.org/officeDocument/2006/relationships/tags" Target="../tags/tag1155.xml"/><Relationship Id="rId8" Type="http://schemas.openxmlformats.org/officeDocument/2006/relationships/tags" Target="../tags/tag1154.xml"/><Relationship Id="rId7" Type="http://schemas.openxmlformats.org/officeDocument/2006/relationships/tags" Target="../tags/tag1153.xml"/><Relationship Id="rId6" Type="http://schemas.openxmlformats.org/officeDocument/2006/relationships/tags" Target="../tags/tag1152.xml"/><Relationship Id="rId5" Type="http://schemas.openxmlformats.org/officeDocument/2006/relationships/image" Target="../media/image68.jpeg"/><Relationship Id="rId4" Type="http://schemas.openxmlformats.org/officeDocument/2006/relationships/tags" Target="../tags/tag1151.xml"/><Relationship Id="rId3" Type="http://schemas.openxmlformats.org/officeDocument/2006/relationships/tags" Target="../tags/tag1150.xml"/><Relationship Id="rId2" Type="http://schemas.openxmlformats.org/officeDocument/2006/relationships/tags" Target="../tags/tag1149.xml"/><Relationship Id="rId14" Type="http://schemas.openxmlformats.org/officeDocument/2006/relationships/slideLayout" Target="../slideLayouts/slideLayout35.xml"/><Relationship Id="rId13" Type="http://schemas.openxmlformats.org/officeDocument/2006/relationships/tags" Target="../tags/tag1158.xml"/><Relationship Id="rId12" Type="http://schemas.openxmlformats.org/officeDocument/2006/relationships/tags" Target="../tags/tag1157.xml"/><Relationship Id="rId11" Type="http://schemas.openxmlformats.org/officeDocument/2006/relationships/tags" Target="../tags/tag1156.xml"/><Relationship Id="rId10" Type="http://schemas.openxmlformats.org/officeDocument/2006/relationships/image" Target="../media/image69.jpeg"/><Relationship Id="rId1" Type="http://schemas.openxmlformats.org/officeDocument/2006/relationships/tags" Target="../tags/tag1148.xml"/></Relationships>
</file>

<file path=ppt/slides/_rels/slide26.xml.rels><?xml version="1.0" encoding="UTF-8" standalone="yes"?>
<Relationships xmlns="http://schemas.openxmlformats.org/package/2006/relationships"><Relationship Id="rId9" Type="http://schemas.openxmlformats.org/officeDocument/2006/relationships/tags" Target="../tags/tag1166.xml"/><Relationship Id="rId8" Type="http://schemas.openxmlformats.org/officeDocument/2006/relationships/tags" Target="../tags/tag1165.xml"/><Relationship Id="rId7" Type="http://schemas.openxmlformats.org/officeDocument/2006/relationships/tags" Target="../tags/tag1164.xml"/><Relationship Id="rId6" Type="http://schemas.openxmlformats.org/officeDocument/2006/relationships/tags" Target="../tags/tag1163.xml"/><Relationship Id="rId5" Type="http://schemas.openxmlformats.org/officeDocument/2006/relationships/image" Target="../media/image70.jpeg"/><Relationship Id="rId4" Type="http://schemas.openxmlformats.org/officeDocument/2006/relationships/tags" Target="../tags/tag1162.xml"/><Relationship Id="rId3" Type="http://schemas.openxmlformats.org/officeDocument/2006/relationships/tags" Target="../tags/tag1161.xml"/><Relationship Id="rId2" Type="http://schemas.openxmlformats.org/officeDocument/2006/relationships/tags" Target="../tags/tag1160.xml"/><Relationship Id="rId19" Type="http://schemas.openxmlformats.org/officeDocument/2006/relationships/slideLayout" Target="../slideLayouts/slideLayout36.xml"/><Relationship Id="rId18" Type="http://schemas.openxmlformats.org/officeDocument/2006/relationships/tags" Target="../tags/tag1173.xml"/><Relationship Id="rId17" Type="http://schemas.openxmlformats.org/officeDocument/2006/relationships/tags" Target="../tags/tag1172.xml"/><Relationship Id="rId16" Type="http://schemas.openxmlformats.org/officeDocument/2006/relationships/tags" Target="../tags/tag1171.xml"/><Relationship Id="rId15" Type="http://schemas.openxmlformats.org/officeDocument/2006/relationships/image" Target="../media/image72.jpeg"/><Relationship Id="rId14" Type="http://schemas.openxmlformats.org/officeDocument/2006/relationships/tags" Target="../tags/tag1170.xml"/><Relationship Id="rId13" Type="http://schemas.openxmlformats.org/officeDocument/2006/relationships/tags" Target="../tags/tag1169.xml"/><Relationship Id="rId12" Type="http://schemas.openxmlformats.org/officeDocument/2006/relationships/tags" Target="../tags/tag1168.xml"/><Relationship Id="rId11" Type="http://schemas.openxmlformats.org/officeDocument/2006/relationships/tags" Target="../tags/tag1167.xml"/><Relationship Id="rId10" Type="http://schemas.openxmlformats.org/officeDocument/2006/relationships/image" Target="../media/image71.jpeg"/><Relationship Id="rId1" Type="http://schemas.openxmlformats.org/officeDocument/2006/relationships/tags" Target="../tags/tag1159.xml"/></Relationships>
</file>

<file path=ppt/slides/_rels/slide27.xml.rels><?xml version="1.0" encoding="UTF-8" standalone="yes"?>
<Relationships xmlns="http://schemas.openxmlformats.org/package/2006/relationships"><Relationship Id="rId9" Type="http://schemas.openxmlformats.org/officeDocument/2006/relationships/tags" Target="../tags/tag1182.xml"/><Relationship Id="rId8" Type="http://schemas.openxmlformats.org/officeDocument/2006/relationships/tags" Target="../tags/tag1181.xml"/><Relationship Id="rId7" Type="http://schemas.openxmlformats.org/officeDocument/2006/relationships/tags" Target="../tags/tag1180.xml"/><Relationship Id="rId6" Type="http://schemas.openxmlformats.org/officeDocument/2006/relationships/tags" Target="../tags/tag1179.xml"/><Relationship Id="rId5" Type="http://schemas.openxmlformats.org/officeDocument/2006/relationships/tags" Target="../tags/tag1178.xml"/><Relationship Id="rId4" Type="http://schemas.openxmlformats.org/officeDocument/2006/relationships/tags" Target="../tags/tag1177.xml"/><Relationship Id="rId3" Type="http://schemas.openxmlformats.org/officeDocument/2006/relationships/tags" Target="../tags/tag1176.xml"/><Relationship Id="rId20" Type="http://schemas.openxmlformats.org/officeDocument/2006/relationships/slideLayout" Target="../slideLayouts/slideLayout37.xml"/><Relationship Id="rId2" Type="http://schemas.openxmlformats.org/officeDocument/2006/relationships/tags" Target="../tags/tag1175.xml"/><Relationship Id="rId19" Type="http://schemas.openxmlformats.org/officeDocument/2006/relationships/tags" Target="../tags/tag1192.xml"/><Relationship Id="rId18" Type="http://schemas.openxmlformats.org/officeDocument/2006/relationships/tags" Target="../tags/tag1191.xml"/><Relationship Id="rId17" Type="http://schemas.openxmlformats.org/officeDocument/2006/relationships/tags" Target="../tags/tag1190.xml"/><Relationship Id="rId16" Type="http://schemas.openxmlformats.org/officeDocument/2006/relationships/tags" Target="../tags/tag1189.xml"/><Relationship Id="rId15" Type="http://schemas.openxmlformats.org/officeDocument/2006/relationships/tags" Target="../tags/tag1188.xml"/><Relationship Id="rId14" Type="http://schemas.openxmlformats.org/officeDocument/2006/relationships/tags" Target="../tags/tag1187.xml"/><Relationship Id="rId13" Type="http://schemas.openxmlformats.org/officeDocument/2006/relationships/tags" Target="../tags/tag1186.xml"/><Relationship Id="rId12" Type="http://schemas.openxmlformats.org/officeDocument/2006/relationships/tags" Target="../tags/tag1185.xml"/><Relationship Id="rId11" Type="http://schemas.openxmlformats.org/officeDocument/2006/relationships/tags" Target="../tags/tag1184.xml"/><Relationship Id="rId10" Type="http://schemas.openxmlformats.org/officeDocument/2006/relationships/tags" Target="../tags/tag1183.xml"/><Relationship Id="rId1" Type="http://schemas.openxmlformats.org/officeDocument/2006/relationships/tags" Target="../tags/tag1174.xml"/></Relationships>
</file>

<file path=ppt/slides/_rels/slide28.xml.rels><?xml version="1.0" encoding="UTF-8" standalone="yes"?>
<Relationships xmlns="http://schemas.openxmlformats.org/package/2006/relationships"><Relationship Id="rId9" Type="http://schemas.openxmlformats.org/officeDocument/2006/relationships/tags" Target="../tags/tag1200.xml"/><Relationship Id="rId8" Type="http://schemas.openxmlformats.org/officeDocument/2006/relationships/tags" Target="../tags/tag1199.xml"/><Relationship Id="rId7" Type="http://schemas.openxmlformats.org/officeDocument/2006/relationships/tags" Target="../tags/tag1198.xml"/><Relationship Id="rId6" Type="http://schemas.openxmlformats.org/officeDocument/2006/relationships/tags" Target="../tags/tag1197.xml"/><Relationship Id="rId5" Type="http://schemas.openxmlformats.org/officeDocument/2006/relationships/tags" Target="../tags/tag1196.xml"/><Relationship Id="rId4" Type="http://schemas.openxmlformats.org/officeDocument/2006/relationships/tags" Target="../tags/tag1195.xml"/><Relationship Id="rId3" Type="http://schemas.openxmlformats.org/officeDocument/2006/relationships/image" Target="../media/image73.jpeg"/><Relationship Id="rId2" Type="http://schemas.openxmlformats.org/officeDocument/2006/relationships/tags" Target="../tags/tag1194.xml"/><Relationship Id="rId11" Type="http://schemas.openxmlformats.org/officeDocument/2006/relationships/slideLayout" Target="../slideLayouts/slideLayout38.xml"/><Relationship Id="rId10" Type="http://schemas.openxmlformats.org/officeDocument/2006/relationships/tags" Target="../tags/tag1201.xml"/><Relationship Id="rId1" Type="http://schemas.openxmlformats.org/officeDocument/2006/relationships/tags" Target="../tags/tag1193.xml"/></Relationships>
</file>

<file path=ppt/slides/_rels/slide29.xml.rels><?xml version="1.0" encoding="UTF-8" standalone="yes"?>
<Relationships xmlns="http://schemas.openxmlformats.org/package/2006/relationships"><Relationship Id="rId9" Type="http://schemas.openxmlformats.org/officeDocument/2006/relationships/tags" Target="../tags/tag1209.xml"/><Relationship Id="rId8" Type="http://schemas.openxmlformats.org/officeDocument/2006/relationships/tags" Target="../tags/tag1208.xml"/><Relationship Id="rId7" Type="http://schemas.openxmlformats.org/officeDocument/2006/relationships/tags" Target="../tags/tag1207.xml"/><Relationship Id="rId6" Type="http://schemas.openxmlformats.org/officeDocument/2006/relationships/tags" Target="../tags/tag1206.xml"/><Relationship Id="rId5" Type="http://schemas.openxmlformats.org/officeDocument/2006/relationships/tags" Target="../tags/tag1205.xml"/><Relationship Id="rId4" Type="http://schemas.openxmlformats.org/officeDocument/2006/relationships/tags" Target="../tags/tag1204.xml"/><Relationship Id="rId3" Type="http://schemas.openxmlformats.org/officeDocument/2006/relationships/image" Target="../media/image74.jpeg"/><Relationship Id="rId2" Type="http://schemas.openxmlformats.org/officeDocument/2006/relationships/tags" Target="../tags/tag1203.xml"/><Relationship Id="rId13" Type="http://schemas.openxmlformats.org/officeDocument/2006/relationships/slideLayout" Target="../slideLayouts/slideLayout39.xml"/><Relationship Id="rId12" Type="http://schemas.openxmlformats.org/officeDocument/2006/relationships/tags" Target="../tags/tag1212.xml"/><Relationship Id="rId11" Type="http://schemas.openxmlformats.org/officeDocument/2006/relationships/tags" Target="../tags/tag1211.xml"/><Relationship Id="rId10" Type="http://schemas.openxmlformats.org/officeDocument/2006/relationships/tags" Target="../tags/tag1210.xml"/><Relationship Id="rId1" Type="http://schemas.openxmlformats.org/officeDocument/2006/relationships/tags" Target="../tags/tag120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875.xml"/><Relationship Id="rId2" Type="http://schemas.openxmlformats.org/officeDocument/2006/relationships/tags" Target="../tags/tag874.xml"/><Relationship Id="rId1" Type="http://schemas.openxmlformats.org/officeDocument/2006/relationships/tags" Target="../tags/tag873.xml"/></Relationships>
</file>

<file path=ppt/slides/_rels/slide30.xml.rels><?xml version="1.0" encoding="UTF-8" standalone="yes"?>
<Relationships xmlns="http://schemas.openxmlformats.org/package/2006/relationships"><Relationship Id="rId9" Type="http://schemas.openxmlformats.org/officeDocument/2006/relationships/tags" Target="../tags/tag1220.xml"/><Relationship Id="rId8" Type="http://schemas.openxmlformats.org/officeDocument/2006/relationships/tags" Target="../tags/tag1219.xml"/><Relationship Id="rId7" Type="http://schemas.openxmlformats.org/officeDocument/2006/relationships/tags" Target="../tags/tag1218.xml"/><Relationship Id="rId6" Type="http://schemas.openxmlformats.org/officeDocument/2006/relationships/tags" Target="../tags/tag1217.xml"/><Relationship Id="rId5" Type="http://schemas.openxmlformats.org/officeDocument/2006/relationships/tags" Target="../tags/tag1216.xml"/><Relationship Id="rId4" Type="http://schemas.openxmlformats.org/officeDocument/2006/relationships/image" Target="../media/image75.jpeg"/><Relationship Id="rId3" Type="http://schemas.openxmlformats.org/officeDocument/2006/relationships/tags" Target="../tags/tag1215.xml"/><Relationship Id="rId2" Type="http://schemas.openxmlformats.org/officeDocument/2006/relationships/tags" Target="../tags/tag1214.xml"/><Relationship Id="rId11" Type="http://schemas.openxmlformats.org/officeDocument/2006/relationships/slideLayout" Target="../slideLayouts/slideLayout40.xml"/><Relationship Id="rId10" Type="http://schemas.openxmlformats.org/officeDocument/2006/relationships/tags" Target="../tags/tag1221.xml"/><Relationship Id="rId1" Type="http://schemas.openxmlformats.org/officeDocument/2006/relationships/tags" Target="../tags/tag1213.xml"/></Relationships>
</file>

<file path=ppt/slides/_rels/slide31.xml.rels><?xml version="1.0" encoding="UTF-8" standalone="yes"?>
<Relationships xmlns="http://schemas.openxmlformats.org/package/2006/relationships"><Relationship Id="rId9" Type="http://schemas.openxmlformats.org/officeDocument/2006/relationships/tags" Target="../tags/tag1228.xml"/><Relationship Id="rId8" Type="http://schemas.openxmlformats.org/officeDocument/2006/relationships/image" Target="../media/image77.jpeg"/><Relationship Id="rId7" Type="http://schemas.openxmlformats.org/officeDocument/2006/relationships/tags" Target="../tags/tag1227.xml"/><Relationship Id="rId6" Type="http://schemas.openxmlformats.org/officeDocument/2006/relationships/tags" Target="../tags/tag1226.xml"/><Relationship Id="rId5" Type="http://schemas.openxmlformats.org/officeDocument/2006/relationships/tags" Target="../tags/tag1225.xml"/><Relationship Id="rId4" Type="http://schemas.openxmlformats.org/officeDocument/2006/relationships/image" Target="../media/image76.jpeg"/><Relationship Id="rId3" Type="http://schemas.openxmlformats.org/officeDocument/2006/relationships/tags" Target="../tags/tag1224.xml"/><Relationship Id="rId2" Type="http://schemas.openxmlformats.org/officeDocument/2006/relationships/tags" Target="../tags/tag1223.xml"/><Relationship Id="rId16" Type="http://schemas.openxmlformats.org/officeDocument/2006/relationships/slideLayout" Target="../slideLayouts/slideLayout41.xml"/><Relationship Id="rId15" Type="http://schemas.openxmlformats.org/officeDocument/2006/relationships/tags" Target="../tags/tag1233.xml"/><Relationship Id="rId14" Type="http://schemas.openxmlformats.org/officeDocument/2006/relationships/tags" Target="../tags/tag1232.xml"/><Relationship Id="rId13" Type="http://schemas.openxmlformats.org/officeDocument/2006/relationships/tags" Target="../tags/tag1231.xml"/><Relationship Id="rId12" Type="http://schemas.openxmlformats.org/officeDocument/2006/relationships/image" Target="../media/image78.jpeg"/><Relationship Id="rId11" Type="http://schemas.openxmlformats.org/officeDocument/2006/relationships/tags" Target="../tags/tag1230.xml"/><Relationship Id="rId10" Type="http://schemas.openxmlformats.org/officeDocument/2006/relationships/tags" Target="../tags/tag1229.xml"/><Relationship Id="rId1" Type="http://schemas.openxmlformats.org/officeDocument/2006/relationships/tags" Target="../tags/tag1222.xml"/></Relationships>
</file>

<file path=ppt/slides/_rels/slide32.xml.rels><?xml version="1.0" encoding="UTF-8" standalone="yes"?>
<Relationships xmlns="http://schemas.openxmlformats.org/package/2006/relationships"><Relationship Id="rId9" Type="http://schemas.openxmlformats.org/officeDocument/2006/relationships/tags" Target="../tags/tag1242.xml"/><Relationship Id="rId8" Type="http://schemas.openxmlformats.org/officeDocument/2006/relationships/tags" Target="../tags/tag1241.xml"/><Relationship Id="rId7" Type="http://schemas.openxmlformats.org/officeDocument/2006/relationships/tags" Target="../tags/tag1240.xml"/><Relationship Id="rId6" Type="http://schemas.openxmlformats.org/officeDocument/2006/relationships/tags" Target="../tags/tag1239.xml"/><Relationship Id="rId5" Type="http://schemas.openxmlformats.org/officeDocument/2006/relationships/tags" Target="../tags/tag1238.xml"/><Relationship Id="rId4" Type="http://schemas.openxmlformats.org/officeDocument/2006/relationships/tags" Target="../tags/tag1237.xml"/><Relationship Id="rId3" Type="http://schemas.openxmlformats.org/officeDocument/2006/relationships/tags" Target="../tags/tag1236.xml"/><Relationship Id="rId2" Type="http://schemas.openxmlformats.org/officeDocument/2006/relationships/tags" Target="../tags/tag1235.xml"/><Relationship Id="rId16" Type="http://schemas.openxmlformats.org/officeDocument/2006/relationships/slideLayout" Target="../slideLayouts/slideLayout42.xml"/><Relationship Id="rId15" Type="http://schemas.openxmlformats.org/officeDocument/2006/relationships/tags" Target="../tags/tag1248.xml"/><Relationship Id="rId14" Type="http://schemas.openxmlformats.org/officeDocument/2006/relationships/tags" Target="../tags/tag1247.xml"/><Relationship Id="rId13" Type="http://schemas.openxmlformats.org/officeDocument/2006/relationships/tags" Target="../tags/tag1246.xml"/><Relationship Id="rId12" Type="http://schemas.openxmlformats.org/officeDocument/2006/relationships/tags" Target="../tags/tag1245.xml"/><Relationship Id="rId11" Type="http://schemas.openxmlformats.org/officeDocument/2006/relationships/tags" Target="../tags/tag1244.xml"/><Relationship Id="rId10" Type="http://schemas.openxmlformats.org/officeDocument/2006/relationships/tags" Target="../tags/tag1243.xml"/><Relationship Id="rId1" Type="http://schemas.openxmlformats.org/officeDocument/2006/relationships/tags" Target="../tags/tag1234.xml"/></Relationships>
</file>

<file path=ppt/slides/_rels/slide33.xml.rels><?xml version="1.0" encoding="UTF-8" standalone="yes"?>
<Relationships xmlns="http://schemas.openxmlformats.org/package/2006/relationships"><Relationship Id="rId9" Type="http://schemas.openxmlformats.org/officeDocument/2006/relationships/tags" Target="../tags/tag1256.xml"/><Relationship Id="rId8" Type="http://schemas.openxmlformats.org/officeDocument/2006/relationships/tags" Target="../tags/tag1255.xml"/><Relationship Id="rId7" Type="http://schemas.openxmlformats.org/officeDocument/2006/relationships/tags" Target="../tags/tag1254.xml"/><Relationship Id="rId6" Type="http://schemas.openxmlformats.org/officeDocument/2006/relationships/tags" Target="../tags/tag1253.xml"/><Relationship Id="rId5" Type="http://schemas.openxmlformats.org/officeDocument/2006/relationships/tags" Target="../tags/tag1252.xml"/><Relationship Id="rId4" Type="http://schemas.openxmlformats.org/officeDocument/2006/relationships/image" Target="../media/image79.jpeg"/><Relationship Id="rId3" Type="http://schemas.openxmlformats.org/officeDocument/2006/relationships/tags" Target="../tags/tag1251.xml"/><Relationship Id="rId2" Type="http://schemas.openxmlformats.org/officeDocument/2006/relationships/tags" Target="../tags/tag1250.xml"/><Relationship Id="rId18" Type="http://schemas.openxmlformats.org/officeDocument/2006/relationships/slideLayout" Target="../slideLayouts/slideLayout43.xml"/><Relationship Id="rId17" Type="http://schemas.openxmlformats.org/officeDocument/2006/relationships/tags" Target="../tags/tag1264.xml"/><Relationship Id="rId16" Type="http://schemas.openxmlformats.org/officeDocument/2006/relationships/tags" Target="../tags/tag1263.xml"/><Relationship Id="rId15" Type="http://schemas.openxmlformats.org/officeDocument/2006/relationships/tags" Target="../tags/tag1262.xml"/><Relationship Id="rId14" Type="http://schemas.openxmlformats.org/officeDocument/2006/relationships/tags" Target="../tags/tag1261.xml"/><Relationship Id="rId13" Type="http://schemas.openxmlformats.org/officeDocument/2006/relationships/tags" Target="../tags/tag1260.xml"/><Relationship Id="rId12" Type="http://schemas.openxmlformats.org/officeDocument/2006/relationships/tags" Target="../tags/tag1259.xml"/><Relationship Id="rId11" Type="http://schemas.openxmlformats.org/officeDocument/2006/relationships/tags" Target="../tags/tag1258.xml"/><Relationship Id="rId10" Type="http://schemas.openxmlformats.org/officeDocument/2006/relationships/tags" Target="../tags/tag1257.xml"/><Relationship Id="rId1" Type="http://schemas.openxmlformats.org/officeDocument/2006/relationships/tags" Target="../tags/tag1249.xml"/></Relationships>
</file>

<file path=ppt/slides/_rels/slide34.xml.rels><?xml version="1.0" encoding="UTF-8" standalone="yes"?>
<Relationships xmlns="http://schemas.openxmlformats.org/package/2006/relationships"><Relationship Id="rId9" Type="http://schemas.openxmlformats.org/officeDocument/2006/relationships/tags" Target="../tags/tag1272.xml"/><Relationship Id="rId8" Type="http://schemas.openxmlformats.org/officeDocument/2006/relationships/tags" Target="../tags/tag1271.xml"/><Relationship Id="rId7" Type="http://schemas.openxmlformats.org/officeDocument/2006/relationships/tags" Target="../tags/tag1270.xml"/><Relationship Id="rId6" Type="http://schemas.openxmlformats.org/officeDocument/2006/relationships/tags" Target="../tags/tag1269.xml"/><Relationship Id="rId5" Type="http://schemas.openxmlformats.org/officeDocument/2006/relationships/tags" Target="../tags/tag1268.xml"/><Relationship Id="rId4" Type="http://schemas.openxmlformats.org/officeDocument/2006/relationships/image" Target="../media/image80.jpeg"/><Relationship Id="rId3" Type="http://schemas.openxmlformats.org/officeDocument/2006/relationships/tags" Target="../tags/tag1267.xml"/><Relationship Id="rId2" Type="http://schemas.openxmlformats.org/officeDocument/2006/relationships/tags" Target="../tags/tag1266.xml"/><Relationship Id="rId15" Type="http://schemas.openxmlformats.org/officeDocument/2006/relationships/slideLayout" Target="../slideLayouts/slideLayout44.xml"/><Relationship Id="rId14" Type="http://schemas.openxmlformats.org/officeDocument/2006/relationships/tags" Target="../tags/tag1277.xml"/><Relationship Id="rId13" Type="http://schemas.openxmlformats.org/officeDocument/2006/relationships/tags" Target="../tags/tag1276.xml"/><Relationship Id="rId12" Type="http://schemas.openxmlformats.org/officeDocument/2006/relationships/tags" Target="../tags/tag1275.xml"/><Relationship Id="rId11" Type="http://schemas.openxmlformats.org/officeDocument/2006/relationships/tags" Target="../tags/tag1274.xml"/><Relationship Id="rId10" Type="http://schemas.openxmlformats.org/officeDocument/2006/relationships/tags" Target="../tags/tag1273.xml"/><Relationship Id="rId1" Type="http://schemas.openxmlformats.org/officeDocument/2006/relationships/tags" Target="../tags/tag1265.xml"/></Relationships>
</file>

<file path=ppt/slides/_rels/slide35.xml.rels><?xml version="1.0" encoding="UTF-8" standalone="yes"?>
<Relationships xmlns="http://schemas.openxmlformats.org/package/2006/relationships"><Relationship Id="rId9" Type="http://schemas.openxmlformats.org/officeDocument/2006/relationships/tags" Target="../tags/tag1284.xml"/><Relationship Id="rId8" Type="http://schemas.openxmlformats.org/officeDocument/2006/relationships/tags" Target="../tags/tag1283.xml"/><Relationship Id="rId7" Type="http://schemas.openxmlformats.org/officeDocument/2006/relationships/tags" Target="../tags/tag128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tags" Target="../tags/tag1281.xml"/><Relationship Id="rId34" Type="http://schemas.openxmlformats.org/officeDocument/2006/relationships/slideLayout" Target="../slideLayouts/slideLayout45.xml"/><Relationship Id="rId33" Type="http://schemas.openxmlformats.org/officeDocument/2006/relationships/tags" Target="../tags/tag1300.xml"/><Relationship Id="rId32" Type="http://schemas.openxmlformats.org/officeDocument/2006/relationships/tags" Target="../tags/tag1299.xml"/><Relationship Id="rId31" Type="http://schemas.openxmlformats.org/officeDocument/2006/relationships/tags" Target="../tags/tag1298.xml"/><Relationship Id="rId30" Type="http://schemas.openxmlformats.org/officeDocument/2006/relationships/image" Target="../media/image34.svg"/><Relationship Id="rId3" Type="http://schemas.openxmlformats.org/officeDocument/2006/relationships/tags" Target="../tags/tag1280.xml"/><Relationship Id="rId29" Type="http://schemas.openxmlformats.org/officeDocument/2006/relationships/image" Target="../media/image33.png"/><Relationship Id="rId28" Type="http://schemas.openxmlformats.org/officeDocument/2006/relationships/tags" Target="../tags/tag1297.xml"/><Relationship Id="rId27" Type="http://schemas.openxmlformats.org/officeDocument/2006/relationships/tags" Target="../tags/tag1296.xml"/><Relationship Id="rId26" Type="http://schemas.openxmlformats.org/officeDocument/2006/relationships/tags" Target="../tags/tag1295.xml"/><Relationship Id="rId25" Type="http://schemas.openxmlformats.org/officeDocument/2006/relationships/tags" Target="../tags/tag1294.xml"/><Relationship Id="rId24" Type="http://schemas.openxmlformats.org/officeDocument/2006/relationships/image" Target="../media/image32.svg"/><Relationship Id="rId23" Type="http://schemas.openxmlformats.org/officeDocument/2006/relationships/image" Target="../media/image31.png"/><Relationship Id="rId22" Type="http://schemas.openxmlformats.org/officeDocument/2006/relationships/tags" Target="../tags/tag1293.xml"/><Relationship Id="rId21" Type="http://schemas.openxmlformats.org/officeDocument/2006/relationships/tags" Target="../tags/tag1292.xml"/><Relationship Id="rId20" Type="http://schemas.openxmlformats.org/officeDocument/2006/relationships/tags" Target="../tags/tag1291.xml"/><Relationship Id="rId2" Type="http://schemas.openxmlformats.org/officeDocument/2006/relationships/tags" Target="../tags/tag1279.xml"/><Relationship Id="rId19" Type="http://schemas.openxmlformats.org/officeDocument/2006/relationships/tags" Target="../tags/tag1290.xml"/><Relationship Id="rId18" Type="http://schemas.openxmlformats.org/officeDocument/2006/relationships/image" Target="../media/image30.svg"/><Relationship Id="rId17" Type="http://schemas.openxmlformats.org/officeDocument/2006/relationships/image" Target="../media/image29.png"/><Relationship Id="rId16" Type="http://schemas.openxmlformats.org/officeDocument/2006/relationships/tags" Target="../tags/tag1289.xml"/><Relationship Id="rId15" Type="http://schemas.openxmlformats.org/officeDocument/2006/relationships/tags" Target="../tags/tag1288.xml"/><Relationship Id="rId14" Type="http://schemas.openxmlformats.org/officeDocument/2006/relationships/tags" Target="../tags/tag1287.xml"/><Relationship Id="rId13" Type="http://schemas.openxmlformats.org/officeDocument/2006/relationships/tags" Target="../tags/tag1286.xml"/><Relationship Id="rId12" Type="http://schemas.openxmlformats.org/officeDocument/2006/relationships/image" Target="../media/image22.svg"/><Relationship Id="rId11" Type="http://schemas.openxmlformats.org/officeDocument/2006/relationships/image" Target="../media/image21.png"/><Relationship Id="rId10" Type="http://schemas.openxmlformats.org/officeDocument/2006/relationships/tags" Target="../tags/tag1285.xml"/><Relationship Id="rId1" Type="http://schemas.openxmlformats.org/officeDocument/2006/relationships/tags" Target="../tags/tag1278.xml"/></Relationships>
</file>

<file path=ppt/slides/_rels/slide36.xml.rels><?xml version="1.0" encoding="UTF-8" standalone="yes"?>
<Relationships xmlns="http://schemas.openxmlformats.org/package/2006/relationships"><Relationship Id="rId9" Type="http://schemas.openxmlformats.org/officeDocument/2006/relationships/tags" Target="../tags/tag1307.xml"/><Relationship Id="rId8" Type="http://schemas.openxmlformats.org/officeDocument/2006/relationships/tags" Target="../tags/tag1306.xml"/><Relationship Id="rId7" Type="http://schemas.openxmlformats.org/officeDocument/2006/relationships/image" Target="../media/image82.jpeg"/><Relationship Id="rId6" Type="http://schemas.openxmlformats.org/officeDocument/2006/relationships/tags" Target="../tags/tag1305.xml"/><Relationship Id="rId5" Type="http://schemas.openxmlformats.org/officeDocument/2006/relationships/tags" Target="../tags/tag1304.xml"/><Relationship Id="rId4" Type="http://schemas.openxmlformats.org/officeDocument/2006/relationships/tags" Target="../tags/tag1303.xml"/><Relationship Id="rId3" Type="http://schemas.openxmlformats.org/officeDocument/2006/relationships/image" Target="../media/image81.jpeg"/><Relationship Id="rId2" Type="http://schemas.openxmlformats.org/officeDocument/2006/relationships/tags" Target="../tags/tag1302.xml"/><Relationship Id="rId11" Type="http://schemas.openxmlformats.org/officeDocument/2006/relationships/slideLayout" Target="../slideLayouts/slideLayout46.xml"/><Relationship Id="rId10" Type="http://schemas.openxmlformats.org/officeDocument/2006/relationships/tags" Target="../tags/tag1308.xml"/><Relationship Id="rId1" Type="http://schemas.openxmlformats.org/officeDocument/2006/relationships/tags" Target="../tags/tag1301.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47.xml"/><Relationship Id="rId7" Type="http://schemas.openxmlformats.org/officeDocument/2006/relationships/tags" Target="../tags/tag1314.xml"/><Relationship Id="rId6" Type="http://schemas.openxmlformats.org/officeDocument/2006/relationships/tags" Target="../tags/tag1313.xml"/><Relationship Id="rId5" Type="http://schemas.openxmlformats.org/officeDocument/2006/relationships/tags" Target="../tags/tag1312.xml"/><Relationship Id="rId4" Type="http://schemas.openxmlformats.org/officeDocument/2006/relationships/tags" Target="../tags/tag1311.xml"/><Relationship Id="rId3" Type="http://schemas.openxmlformats.org/officeDocument/2006/relationships/image" Target="../media/image83.jpeg"/><Relationship Id="rId2" Type="http://schemas.openxmlformats.org/officeDocument/2006/relationships/tags" Target="../tags/tag1310.xml"/><Relationship Id="rId1" Type="http://schemas.openxmlformats.org/officeDocument/2006/relationships/tags" Target="../tags/tag1309.xml"/></Relationships>
</file>

<file path=ppt/slides/_rels/slide38.xml.rels><?xml version="1.0" encoding="UTF-8" standalone="yes"?>
<Relationships xmlns="http://schemas.openxmlformats.org/package/2006/relationships"><Relationship Id="rId9" Type="http://schemas.openxmlformats.org/officeDocument/2006/relationships/tags" Target="../tags/tag1323.xml"/><Relationship Id="rId8" Type="http://schemas.openxmlformats.org/officeDocument/2006/relationships/tags" Target="../tags/tag1322.xml"/><Relationship Id="rId7" Type="http://schemas.openxmlformats.org/officeDocument/2006/relationships/tags" Target="../tags/tag1321.xml"/><Relationship Id="rId6" Type="http://schemas.openxmlformats.org/officeDocument/2006/relationships/tags" Target="../tags/tag1320.xml"/><Relationship Id="rId5" Type="http://schemas.openxmlformats.org/officeDocument/2006/relationships/tags" Target="../tags/tag1319.xml"/><Relationship Id="rId4" Type="http://schemas.openxmlformats.org/officeDocument/2006/relationships/tags" Target="../tags/tag1318.xml"/><Relationship Id="rId3" Type="http://schemas.openxmlformats.org/officeDocument/2006/relationships/tags" Target="../tags/tag1317.xml"/><Relationship Id="rId20" Type="http://schemas.openxmlformats.org/officeDocument/2006/relationships/slideLayout" Target="../slideLayouts/slideLayout48.xml"/><Relationship Id="rId2" Type="http://schemas.openxmlformats.org/officeDocument/2006/relationships/tags" Target="../tags/tag1316.xml"/><Relationship Id="rId19" Type="http://schemas.openxmlformats.org/officeDocument/2006/relationships/tags" Target="../tags/tag1333.xml"/><Relationship Id="rId18" Type="http://schemas.openxmlformats.org/officeDocument/2006/relationships/tags" Target="../tags/tag1332.xml"/><Relationship Id="rId17" Type="http://schemas.openxmlformats.org/officeDocument/2006/relationships/tags" Target="../tags/tag1331.xml"/><Relationship Id="rId16" Type="http://schemas.openxmlformats.org/officeDocument/2006/relationships/tags" Target="../tags/tag1330.xml"/><Relationship Id="rId15" Type="http://schemas.openxmlformats.org/officeDocument/2006/relationships/tags" Target="../tags/tag1329.xml"/><Relationship Id="rId14" Type="http://schemas.openxmlformats.org/officeDocument/2006/relationships/tags" Target="../tags/tag1328.xml"/><Relationship Id="rId13" Type="http://schemas.openxmlformats.org/officeDocument/2006/relationships/tags" Target="../tags/tag1327.xml"/><Relationship Id="rId12" Type="http://schemas.openxmlformats.org/officeDocument/2006/relationships/tags" Target="../tags/tag1326.xml"/><Relationship Id="rId11" Type="http://schemas.openxmlformats.org/officeDocument/2006/relationships/tags" Target="../tags/tag1325.xml"/><Relationship Id="rId10" Type="http://schemas.openxmlformats.org/officeDocument/2006/relationships/tags" Target="../tags/tag1324.xml"/><Relationship Id="rId1" Type="http://schemas.openxmlformats.org/officeDocument/2006/relationships/tags" Target="../tags/tag1315.xml"/></Relationships>
</file>

<file path=ppt/slides/_rels/slide39.xml.rels><?xml version="1.0" encoding="UTF-8" standalone="yes"?>
<Relationships xmlns="http://schemas.openxmlformats.org/package/2006/relationships"><Relationship Id="rId9" Type="http://schemas.openxmlformats.org/officeDocument/2006/relationships/tags" Target="../tags/tag1340.xml"/><Relationship Id="rId8" Type="http://schemas.openxmlformats.org/officeDocument/2006/relationships/tags" Target="../tags/tag1339.xml"/><Relationship Id="rId7" Type="http://schemas.openxmlformats.org/officeDocument/2006/relationships/image" Target="../media/image85.jpeg"/><Relationship Id="rId6" Type="http://schemas.openxmlformats.org/officeDocument/2006/relationships/tags" Target="../tags/tag1338.xml"/><Relationship Id="rId5" Type="http://schemas.openxmlformats.org/officeDocument/2006/relationships/tags" Target="../tags/tag1337.xml"/><Relationship Id="rId4" Type="http://schemas.openxmlformats.org/officeDocument/2006/relationships/tags" Target="../tags/tag1336.xml"/><Relationship Id="rId3" Type="http://schemas.openxmlformats.org/officeDocument/2006/relationships/image" Target="../media/image84.jpeg"/><Relationship Id="rId2" Type="http://schemas.openxmlformats.org/officeDocument/2006/relationships/tags" Target="../tags/tag1335.xml"/><Relationship Id="rId15" Type="http://schemas.openxmlformats.org/officeDocument/2006/relationships/slideLayout" Target="../slideLayouts/slideLayout49.xml"/><Relationship Id="rId14" Type="http://schemas.openxmlformats.org/officeDocument/2006/relationships/tags" Target="../tags/tag1344.xml"/><Relationship Id="rId13" Type="http://schemas.openxmlformats.org/officeDocument/2006/relationships/tags" Target="../tags/tag1343.xml"/><Relationship Id="rId12" Type="http://schemas.openxmlformats.org/officeDocument/2006/relationships/tags" Target="../tags/tag1342.xml"/><Relationship Id="rId11" Type="http://schemas.openxmlformats.org/officeDocument/2006/relationships/image" Target="../media/image86.jpeg"/><Relationship Id="rId10" Type="http://schemas.openxmlformats.org/officeDocument/2006/relationships/tags" Target="../tags/tag1341.xml"/><Relationship Id="rId1" Type="http://schemas.openxmlformats.org/officeDocument/2006/relationships/tags" Target="../tags/tag1334.xml"/></Relationships>
</file>

<file path=ppt/slides/_rels/slide4.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tags" Target="../tags/tag882.xml"/><Relationship Id="rId7" Type="http://schemas.openxmlformats.org/officeDocument/2006/relationships/tags" Target="../tags/tag881.x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image" Target="../media/image10.jpeg"/><Relationship Id="rId3" Type="http://schemas.openxmlformats.org/officeDocument/2006/relationships/tags" Target="../tags/tag878.xml"/><Relationship Id="rId2" Type="http://schemas.openxmlformats.org/officeDocument/2006/relationships/tags" Target="../tags/tag877.xml"/><Relationship Id="rId13" Type="http://schemas.openxmlformats.org/officeDocument/2006/relationships/slideLayout" Target="../slideLayouts/slideLayout14.xml"/><Relationship Id="rId12" Type="http://schemas.openxmlformats.org/officeDocument/2006/relationships/tags" Target="../tags/tag885.xml"/><Relationship Id="rId11" Type="http://schemas.openxmlformats.org/officeDocument/2006/relationships/tags" Target="../tags/tag884.xml"/><Relationship Id="rId10" Type="http://schemas.openxmlformats.org/officeDocument/2006/relationships/tags" Target="../tags/tag883.xml"/><Relationship Id="rId1" Type="http://schemas.openxmlformats.org/officeDocument/2006/relationships/tags" Target="../tags/tag876.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50.xml"/><Relationship Id="rId5" Type="http://schemas.openxmlformats.org/officeDocument/2006/relationships/tags" Target="../tags/tag1349.xml"/><Relationship Id="rId4" Type="http://schemas.openxmlformats.org/officeDocument/2006/relationships/tags" Target="../tags/tag1348.xml"/><Relationship Id="rId3" Type="http://schemas.openxmlformats.org/officeDocument/2006/relationships/tags" Target="../tags/tag1347.xml"/><Relationship Id="rId2" Type="http://schemas.openxmlformats.org/officeDocument/2006/relationships/tags" Target="../tags/tag1346.xml"/><Relationship Id="rId1" Type="http://schemas.openxmlformats.org/officeDocument/2006/relationships/tags" Target="../tags/tag1345.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51.xml"/><Relationship Id="rId7" Type="http://schemas.openxmlformats.org/officeDocument/2006/relationships/tags" Target="../tags/tag1355.xml"/><Relationship Id="rId6" Type="http://schemas.openxmlformats.org/officeDocument/2006/relationships/tags" Target="../tags/tag1354.xml"/><Relationship Id="rId5" Type="http://schemas.openxmlformats.org/officeDocument/2006/relationships/tags" Target="../tags/tag1353.xml"/><Relationship Id="rId4" Type="http://schemas.openxmlformats.org/officeDocument/2006/relationships/tags" Target="../tags/tag1352.xml"/><Relationship Id="rId3" Type="http://schemas.openxmlformats.org/officeDocument/2006/relationships/image" Target="../media/image87.jpeg"/><Relationship Id="rId2" Type="http://schemas.openxmlformats.org/officeDocument/2006/relationships/tags" Target="../tags/tag1351.xml"/><Relationship Id="rId1" Type="http://schemas.openxmlformats.org/officeDocument/2006/relationships/tags" Target="../tags/tag1350.xml"/></Relationships>
</file>

<file path=ppt/slides/_rels/slide42.xml.rels><?xml version="1.0" encoding="UTF-8" standalone="yes"?>
<Relationships xmlns="http://schemas.openxmlformats.org/package/2006/relationships"><Relationship Id="rId9" Type="http://schemas.openxmlformats.org/officeDocument/2006/relationships/tags" Target="../tags/tag1363.xml"/><Relationship Id="rId8" Type="http://schemas.openxmlformats.org/officeDocument/2006/relationships/tags" Target="../tags/tag1362.xml"/><Relationship Id="rId7" Type="http://schemas.openxmlformats.org/officeDocument/2006/relationships/tags" Target="../tags/tag1361.xml"/><Relationship Id="rId6" Type="http://schemas.openxmlformats.org/officeDocument/2006/relationships/tags" Target="../tags/tag1360.xml"/><Relationship Id="rId5" Type="http://schemas.openxmlformats.org/officeDocument/2006/relationships/tags" Target="../tags/tag1359.xml"/><Relationship Id="rId4" Type="http://schemas.openxmlformats.org/officeDocument/2006/relationships/image" Target="../media/image88.jpeg"/><Relationship Id="rId3" Type="http://schemas.openxmlformats.org/officeDocument/2006/relationships/tags" Target="../tags/tag1358.xml"/><Relationship Id="rId2" Type="http://schemas.openxmlformats.org/officeDocument/2006/relationships/tags" Target="../tags/tag1357.xml"/><Relationship Id="rId18" Type="http://schemas.openxmlformats.org/officeDocument/2006/relationships/slideLayout" Target="../slideLayouts/slideLayout52.xml"/><Relationship Id="rId17" Type="http://schemas.openxmlformats.org/officeDocument/2006/relationships/tags" Target="../tags/tag1371.xml"/><Relationship Id="rId16" Type="http://schemas.openxmlformats.org/officeDocument/2006/relationships/tags" Target="../tags/tag1370.xml"/><Relationship Id="rId15" Type="http://schemas.openxmlformats.org/officeDocument/2006/relationships/tags" Target="../tags/tag1369.xml"/><Relationship Id="rId14" Type="http://schemas.openxmlformats.org/officeDocument/2006/relationships/tags" Target="../tags/tag1368.xml"/><Relationship Id="rId13" Type="http://schemas.openxmlformats.org/officeDocument/2006/relationships/tags" Target="../tags/tag1367.xml"/><Relationship Id="rId12" Type="http://schemas.openxmlformats.org/officeDocument/2006/relationships/tags" Target="../tags/tag1366.xml"/><Relationship Id="rId11" Type="http://schemas.openxmlformats.org/officeDocument/2006/relationships/tags" Target="../tags/tag1365.xml"/><Relationship Id="rId10" Type="http://schemas.openxmlformats.org/officeDocument/2006/relationships/tags" Target="../tags/tag1364.xml"/><Relationship Id="rId1" Type="http://schemas.openxmlformats.org/officeDocument/2006/relationships/tags" Target="../tags/tag1356.xml"/></Relationships>
</file>

<file path=ppt/slides/_rels/slide43.xml.rels><?xml version="1.0" encoding="UTF-8" standalone="yes"?>
<Relationships xmlns="http://schemas.openxmlformats.org/package/2006/relationships"><Relationship Id="rId9" Type="http://schemas.openxmlformats.org/officeDocument/2006/relationships/tags" Target="../tags/tag1378.xml"/><Relationship Id="rId8" Type="http://schemas.openxmlformats.org/officeDocument/2006/relationships/tags" Target="../tags/tag1377.xml"/><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tags" Target="../tags/tag1376.xml"/><Relationship Id="rId4" Type="http://schemas.openxmlformats.org/officeDocument/2006/relationships/tags" Target="../tags/tag1375.xml"/><Relationship Id="rId32" Type="http://schemas.openxmlformats.org/officeDocument/2006/relationships/slideLayout" Target="../slideLayouts/slideLayout53.xml"/><Relationship Id="rId31" Type="http://schemas.openxmlformats.org/officeDocument/2006/relationships/tags" Target="../tags/tag1394.xml"/><Relationship Id="rId30" Type="http://schemas.openxmlformats.org/officeDocument/2006/relationships/tags" Target="../tags/tag1393.xml"/><Relationship Id="rId3" Type="http://schemas.openxmlformats.org/officeDocument/2006/relationships/tags" Target="../tags/tag1374.xml"/><Relationship Id="rId29" Type="http://schemas.openxmlformats.org/officeDocument/2006/relationships/tags" Target="../tags/tag1392.xml"/><Relationship Id="rId28" Type="http://schemas.openxmlformats.org/officeDocument/2006/relationships/image" Target="../media/image64.svg"/><Relationship Id="rId27" Type="http://schemas.openxmlformats.org/officeDocument/2006/relationships/image" Target="../media/image63.png"/><Relationship Id="rId26" Type="http://schemas.openxmlformats.org/officeDocument/2006/relationships/tags" Target="../tags/tag1391.xml"/><Relationship Id="rId25" Type="http://schemas.openxmlformats.org/officeDocument/2006/relationships/tags" Target="../tags/tag1390.xml"/><Relationship Id="rId24" Type="http://schemas.openxmlformats.org/officeDocument/2006/relationships/tags" Target="../tags/tag1389.xml"/><Relationship Id="rId23" Type="http://schemas.openxmlformats.org/officeDocument/2006/relationships/tags" Target="../tags/tag1388.xml"/><Relationship Id="rId22" Type="http://schemas.openxmlformats.org/officeDocument/2006/relationships/tags" Target="../tags/tag1387.xml"/><Relationship Id="rId21" Type="http://schemas.openxmlformats.org/officeDocument/2006/relationships/image" Target="../media/image30.svg"/><Relationship Id="rId20" Type="http://schemas.openxmlformats.org/officeDocument/2006/relationships/image" Target="../media/image29.png"/><Relationship Id="rId2" Type="http://schemas.openxmlformats.org/officeDocument/2006/relationships/tags" Target="../tags/tag1373.xml"/><Relationship Id="rId19" Type="http://schemas.openxmlformats.org/officeDocument/2006/relationships/tags" Target="../tags/tag1386.xml"/><Relationship Id="rId18" Type="http://schemas.openxmlformats.org/officeDocument/2006/relationships/tags" Target="../tags/tag1385.xml"/><Relationship Id="rId17" Type="http://schemas.openxmlformats.org/officeDocument/2006/relationships/tags" Target="../tags/tag1384.xml"/><Relationship Id="rId16" Type="http://schemas.openxmlformats.org/officeDocument/2006/relationships/tags" Target="../tags/tag1383.xml"/><Relationship Id="rId15" Type="http://schemas.openxmlformats.org/officeDocument/2006/relationships/tags" Target="../tags/tag1382.xml"/><Relationship Id="rId14" Type="http://schemas.openxmlformats.org/officeDocument/2006/relationships/image" Target="../media/image22.svg"/><Relationship Id="rId13" Type="http://schemas.openxmlformats.org/officeDocument/2006/relationships/image" Target="../media/image21.png"/><Relationship Id="rId12" Type="http://schemas.openxmlformats.org/officeDocument/2006/relationships/tags" Target="../tags/tag1381.xml"/><Relationship Id="rId11" Type="http://schemas.openxmlformats.org/officeDocument/2006/relationships/tags" Target="../tags/tag1380.xml"/><Relationship Id="rId10" Type="http://schemas.openxmlformats.org/officeDocument/2006/relationships/tags" Target="../tags/tag1379.xml"/><Relationship Id="rId1" Type="http://schemas.openxmlformats.org/officeDocument/2006/relationships/tags" Target="../tags/tag1372.xml"/></Relationships>
</file>

<file path=ppt/slides/_rels/slide44.xml.rels><?xml version="1.0" encoding="UTF-8" standalone="yes"?>
<Relationships xmlns="http://schemas.openxmlformats.org/package/2006/relationships"><Relationship Id="rId9" Type="http://schemas.openxmlformats.org/officeDocument/2006/relationships/image" Target="../media/image90.jpeg"/><Relationship Id="rId8" Type="http://schemas.openxmlformats.org/officeDocument/2006/relationships/tags" Target="../tags/tag1401.xml"/><Relationship Id="rId7" Type="http://schemas.openxmlformats.org/officeDocument/2006/relationships/tags" Target="../tags/tag1400.xml"/><Relationship Id="rId6" Type="http://schemas.openxmlformats.org/officeDocument/2006/relationships/tags" Target="../tags/tag1399.xml"/><Relationship Id="rId5" Type="http://schemas.openxmlformats.org/officeDocument/2006/relationships/tags" Target="../tags/tag1398.xml"/><Relationship Id="rId4" Type="http://schemas.openxmlformats.org/officeDocument/2006/relationships/image" Target="../media/image89.jpeg"/><Relationship Id="rId3" Type="http://schemas.openxmlformats.org/officeDocument/2006/relationships/tags" Target="../tags/tag1397.xml"/><Relationship Id="rId2" Type="http://schemas.openxmlformats.org/officeDocument/2006/relationships/tags" Target="../tags/tag1396.xml"/><Relationship Id="rId13" Type="http://schemas.openxmlformats.org/officeDocument/2006/relationships/slideLayout" Target="../slideLayouts/slideLayout54.xml"/><Relationship Id="rId12" Type="http://schemas.openxmlformats.org/officeDocument/2006/relationships/tags" Target="../tags/tag1404.xml"/><Relationship Id="rId11" Type="http://schemas.openxmlformats.org/officeDocument/2006/relationships/tags" Target="../tags/tag1403.xml"/><Relationship Id="rId10" Type="http://schemas.openxmlformats.org/officeDocument/2006/relationships/tags" Target="../tags/tag1402.xml"/><Relationship Id="rId1" Type="http://schemas.openxmlformats.org/officeDocument/2006/relationships/tags" Target="../tags/tag1395.xml"/></Relationships>
</file>

<file path=ppt/slides/_rels/slide45.xml.rels><?xml version="1.0" encoding="UTF-8" standalone="yes"?>
<Relationships xmlns="http://schemas.openxmlformats.org/package/2006/relationships"><Relationship Id="rId9" Type="http://schemas.openxmlformats.org/officeDocument/2006/relationships/tags" Target="../tags/tag1411.xml"/><Relationship Id="rId8" Type="http://schemas.openxmlformats.org/officeDocument/2006/relationships/tags" Target="../tags/tag1410.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tags" Target="../tags/tag1409.xml"/><Relationship Id="rId4" Type="http://schemas.openxmlformats.org/officeDocument/2006/relationships/tags" Target="../tags/tag1408.xml"/><Relationship Id="rId3" Type="http://schemas.openxmlformats.org/officeDocument/2006/relationships/tags" Target="../tags/tag1407.xml"/><Relationship Id="rId2" Type="http://schemas.openxmlformats.org/officeDocument/2006/relationships/tags" Target="../tags/tag1406.xml"/><Relationship Id="rId18" Type="http://schemas.openxmlformats.org/officeDocument/2006/relationships/slideLayout" Target="../slideLayouts/slideLayout55.xml"/><Relationship Id="rId17" Type="http://schemas.openxmlformats.org/officeDocument/2006/relationships/tags" Target="../tags/tag1417.xml"/><Relationship Id="rId16" Type="http://schemas.openxmlformats.org/officeDocument/2006/relationships/tags" Target="../tags/tag1416.xml"/><Relationship Id="rId15" Type="http://schemas.openxmlformats.org/officeDocument/2006/relationships/tags" Target="../tags/tag1415.xml"/><Relationship Id="rId14" Type="http://schemas.openxmlformats.org/officeDocument/2006/relationships/image" Target="../media/image22.svg"/><Relationship Id="rId13" Type="http://schemas.openxmlformats.org/officeDocument/2006/relationships/image" Target="../media/image21.png"/><Relationship Id="rId12" Type="http://schemas.openxmlformats.org/officeDocument/2006/relationships/tags" Target="../tags/tag1414.xml"/><Relationship Id="rId11" Type="http://schemas.openxmlformats.org/officeDocument/2006/relationships/tags" Target="../tags/tag1413.xml"/><Relationship Id="rId10" Type="http://schemas.openxmlformats.org/officeDocument/2006/relationships/tags" Target="../tags/tag1412.xml"/><Relationship Id="rId1" Type="http://schemas.openxmlformats.org/officeDocument/2006/relationships/tags" Target="../tags/tag1405.xml"/></Relationships>
</file>

<file path=ppt/slides/_rels/slide46.xml.rels><?xml version="1.0" encoding="UTF-8" standalone="yes"?>
<Relationships xmlns="http://schemas.openxmlformats.org/package/2006/relationships"><Relationship Id="rId9" Type="http://schemas.openxmlformats.org/officeDocument/2006/relationships/tags" Target="../tags/tag1424.xml"/><Relationship Id="rId8" Type="http://schemas.openxmlformats.org/officeDocument/2006/relationships/tags" Target="../tags/tag1423.xml"/><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tags" Target="../tags/tag1422.xml"/><Relationship Id="rId4" Type="http://schemas.openxmlformats.org/officeDocument/2006/relationships/tags" Target="../tags/tag1421.xml"/><Relationship Id="rId3" Type="http://schemas.openxmlformats.org/officeDocument/2006/relationships/tags" Target="../tags/tag1420.xml"/><Relationship Id="rId25" Type="http://schemas.openxmlformats.org/officeDocument/2006/relationships/slideLayout" Target="../slideLayouts/slideLayout56.xml"/><Relationship Id="rId24" Type="http://schemas.openxmlformats.org/officeDocument/2006/relationships/tags" Target="../tags/tag1435.xml"/><Relationship Id="rId23" Type="http://schemas.openxmlformats.org/officeDocument/2006/relationships/tags" Target="../tags/tag1434.xml"/><Relationship Id="rId22" Type="http://schemas.openxmlformats.org/officeDocument/2006/relationships/tags" Target="../tags/tag1433.xml"/><Relationship Id="rId21" Type="http://schemas.openxmlformats.org/officeDocument/2006/relationships/image" Target="../media/image24.svg"/><Relationship Id="rId20" Type="http://schemas.openxmlformats.org/officeDocument/2006/relationships/image" Target="../media/image23.png"/><Relationship Id="rId2" Type="http://schemas.openxmlformats.org/officeDocument/2006/relationships/tags" Target="../tags/tag1419.xml"/><Relationship Id="rId19" Type="http://schemas.openxmlformats.org/officeDocument/2006/relationships/tags" Target="../tags/tag1432.xml"/><Relationship Id="rId18" Type="http://schemas.openxmlformats.org/officeDocument/2006/relationships/tags" Target="../tags/tag1431.xml"/><Relationship Id="rId17" Type="http://schemas.openxmlformats.org/officeDocument/2006/relationships/tags" Target="../tags/tag1430.xml"/><Relationship Id="rId16" Type="http://schemas.openxmlformats.org/officeDocument/2006/relationships/tags" Target="../tags/tag1429.xml"/><Relationship Id="rId15" Type="http://schemas.openxmlformats.org/officeDocument/2006/relationships/tags" Target="../tags/tag1428.xml"/><Relationship Id="rId14" Type="http://schemas.openxmlformats.org/officeDocument/2006/relationships/image" Target="../media/image62.svg"/><Relationship Id="rId13" Type="http://schemas.openxmlformats.org/officeDocument/2006/relationships/image" Target="../media/image61.png"/><Relationship Id="rId12" Type="http://schemas.openxmlformats.org/officeDocument/2006/relationships/tags" Target="../tags/tag1427.xml"/><Relationship Id="rId11" Type="http://schemas.openxmlformats.org/officeDocument/2006/relationships/tags" Target="../tags/tag1426.xml"/><Relationship Id="rId10" Type="http://schemas.openxmlformats.org/officeDocument/2006/relationships/tags" Target="../tags/tag1425.xml"/><Relationship Id="rId1" Type="http://schemas.openxmlformats.org/officeDocument/2006/relationships/tags" Target="../tags/tag1418.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1.xml"/><Relationship Id="rId7" Type="http://schemas.openxmlformats.org/officeDocument/2006/relationships/tags" Target="../tags/tag1441.xml"/><Relationship Id="rId6" Type="http://schemas.openxmlformats.org/officeDocument/2006/relationships/tags" Target="../tags/tag1440.xml"/><Relationship Id="rId5" Type="http://schemas.openxmlformats.org/officeDocument/2006/relationships/tags" Target="../tags/tag1439.xml"/><Relationship Id="rId4" Type="http://schemas.openxmlformats.org/officeDocument/2006/relationships/tags" Target="../tags/tag1438.xml"/><Relationship Id="rId3" Type="http://schemas.openxmlformats.org/officeDocument/2006/relationships/image" Target="../media/image91.jpeg"/><Relationship Id="rId2" Type="http://schemas.openxmlformats.org/officeDocument/2006/relationships/tags" Target="../tags/tag1437.xml"/><Relationship Id="rId1" Type="http://schemas.openxmlformats.org/officeDocument/2006/relationships/tags" Target="../tags/tag1436.xml"/></Relationships>
</file>

<file path=ppt/slides/_rels/slide48.xml.rels><?xml version="1.0" encoding="UTF-8" standalone="yes"?>
<Relationships xmlns="http://schemas.openxmlformats.org/package/2006/relationships"><Relationship Id="rId9" Type="http://schemas.openxmlformats.org/officeDocument/2006/relationships/tags" Target="../tags/tag1449.xml"/><Relationship Id="rId8" Type="http://schemas.openxmlformats.org/officeDocument/2006/relationships/tags" Target="../tags/tag1448.xml"/><Relationship Id="rId7" Type="http://schemas.openxmlformats.org/officeDocument/2006/relationships/tags" Target="../tags/tag1447.xml"/><Relationship Id="rId6" Type="http://schemas.openxmlformats.org/officeDocument/2006/relationships/tags" Target="../tags/tag1446.xml"/><Relationship Id="rId5" Type="http://schemas.openxmlformats.org/officeDocument/2006/relationships/image" Target="../media/image92.jpeg"/><Relationship Id="rId4" Type="http://schemas.openxmlformats.org/officeDocument/2006/relationships/tags" Target="../tags/tag1445.xml"/><Relationship Id="rId3" Type="http://schemas.openxmlformats.org/officeDocument/2006/relationships/tags" Target="../tags/tag1444.xml"/><Relationship Id="rId2" Type="http://schemas.openxmlformats.org/officeDocument/2006/relationships/tags" Target="../tags/tag1443.xml"/><Relationship Id="rId14" Type="http://schemas.openxmlformats.org/officeDocument/2006/relationships/slideLayout" Target="../slideLayouts/slideLayout57.xml"/><Relationship Id="rId13" Type="http://schemas.openxmlformats.org/officeDocument/2006/relationships/tags" Target="../tags/tag1452.xml"/><Relationship Id="rId12" Type="http://schemas.openxmlformats.org/officeDocument/2006/relationships/tags" Target="../tags/tag1451.xml"/><Relationship Id="rId11" Type="http://schemas.openxmlformats.org/officeDocument/2006/relationships/tags" Target="../tags/tag1450.xml"/><Relationship Id="rId10" Type="http://schemas.openxmlformats.org/officeDocument/2006/relationships/image" Target="../media/image93.jpeg"/><Relationship Id="rId1" Type="http://schemas.openxmlformats.org/officeDocument/2006/relationships/tags" Target="../tags/tag1442.xml"/></Relationships>
</file>

<file path=ppt/slides/_rels/slide49.xml.rels><?xml version="1.0" encoding="UTF-8" standalone="yes"?>
<Relationships xmlns="http://schemas.openxmlformats.org/package/2006/relationships"><Relationship Id="rId9" Type="http://schemas.openxmlformats.org/officeDocument/2006/relationships/tags" Target="../tags/tag1460.xml"/><Relationship Id="rId8" Type="http://schemas.openxmlformats.org/officeDocument/2006/relationships/tags" Target="../tags/tag1459.xml"/><Relationship Id="rId7" Type="http://schemas.openxmlformats.org/officeDocument/2006/relationships/tags" Target="../tags/tag1458.xml"/><Relationship Id="rId6" Type="http://schemas.openxmlformats.org/officeDocument/2006/relationships/tags" Target="../tags/tag1457.xml"/><Relationship Id="rId5" Type="http://schemas.openxmlformats.org/officeDocument/2006/relationships/image" Target="../media/image94.jpeg"/><Relationship Id="rId4" Type="http://schemas.openxmlformats.org/officeDocument/2006/relationships/tags" Target="../tags/tag1456.xml"/><Relationship Id="rId3" Type="http://schemas.openxmlformats.org/officeDocument/2006/relationships/tags" Target="../tags/tag1455.xml"/><Relationship Id="rId2" Type="http://schemas.openxmlformats.org/officeDocument/2006/relationships/tags" Target="../tags/tag1454.xml"/><Relationship Id="rId19" Type="http://schemas.openxmlformats.org/officeDocument/2006/relationships/slideLayout" Target="../slideLayouts/slideLayout58.xml"/><Relationship Id="rId18" Type="http://schemas.openxmlformats.org/officeDocument/2006/relationships/tags" Target="../tags/tag1467.xml"/><Relationship Id="rId17" Type="http://schemas.openxmlformats.org/officeDocument/2006/relationships/tags" Target="../tags/tag1466.xml"/><Relationship Id="rId16" Type="http://schemas.openxmlformats.org/officeDocument/2006/relationships/tags" Target="../tags/tag1465.xml"/><Relationship Id="rId15" Type="http://schemas.openxmlformats.org/officeDocument/2006/relationships/image" Target="../media/image96.jpeg"/><Relationship Id="rId14" Type="http://schemas.openxmlformats.org/officeDocument/2006/relationships/tags" Target="../tags/tag1464.xml"/><Relationship Id="rId13" Type="http://schemas.openxmlformats.org/officeDocument/2006/relationships/tags" Target="../tags/tag1463.xml"/><Relationship Id="rId12" Type="http://schemas.openxmlformats.org/officeDocument/2006/relationships/tags" Target="../tags/tag1462.xml"/><Relationship Id="rId11" Type="http://schemas.openxmlformats.org/officeDocument/2006/relationships/tags" Target="../tags/tag1461.xml"/><Relationship Id="rId10" Type="http://schemas.openxmlformats.org/officeDocument/2006/relationships/image" Target="../media/image95.jpeg"/><Relationship Id="rId1" Type="http://schemas.openxmlformats.org/officeDocument/2006/relationships/tags" Target="../tags/tag145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892.xml"/><Relationship Id="rId7" Type="http://schemas.openxmlformats.org/officeDocument/2006/relationships/tags" Target="../tags/tag891.xml"/><Relationship Id="rId6" Type="http://schemas.openxmlformats.org/officeDocument/2006/relationships/tags" Target="../tags/tag890.xml"/><Relationship Id="rId5" Type="http://schemas.openxmlformats.org/officeDocument/2006/relationships/tags" Target="../tags/tag889.xml"/><Relationship Id="rId4" Type="http://schemas.openxmlformats.org/officeDocument/2006/relationships/tags" Target="../tags/tag888.xml"/><Relationship Id="rId3" Type="http://schemas.openxmlformats.org/officeDocument/2006/relationships/image" Target="../media/image12.jpeg"/><Relationship Id="rId2" Type="http://schemas.openxmlformats.org/officeDocument/2006/relationships/tags" Target="../tags/tag887.xml"/><Relationship Id="rId1" Type="http://schemas.openxmlformats.org/officeDocument/2006/relationships/tags" Target="../tags/tag886.xml"/></Relationships>
</file>

<file path=ppt/slides/_rels/slide50.xml.rels><?xml version="1.0" encoding="UTF-8" standalone="yes"?>
<Relationships xmlns="http://schemas.openxmlformats.org/package/2006/relationships"><Relationship Id="rId9" Type="http://schemas.openxmlformats.org/officeDocument/2006/relationships/image" Target="../media/image98.jpeg"/><Relationship Id="rId8" Type="http://schemas.openxmlformats.org/officeDocument/2006/relationships/tags" Target="../tags/tag1474.xml"/><Relationship Id="rId7" Type="http://schemas.openxmlformats.org/officeDocument/2006/relationships/tags" Target="../tags/tag1473.xml"/><Relationship Id="rId6" Type="http://schemas.openxmlformats.org/officeDocument/2006/relationships/tags" Target="../tags/tag1472.xml"/><Relationship Id="rId5" Type="http://schemas.openxmlformats.org/officeDocument/2006/relationships/tags" Target="../tags/tag1471.xml"/><Relationship Id="rId4" Type="http://schemas.openxmlformats.org/officeDocument/2006/relationships/image" Target="../media/image97.jpeg"/><Relationship Id="rId3" Type="http://schemas.openxmlformats.org/officeDocument/2006/relationships/tags" Target="../tags/tag1470.xml"/><Relationship Id="rId2" Type="http://schemas.openxmlformats.org/officeDocument/2006/relationships/tags" Target="../tags/tag1469.xml"/><Relationship Id="rId13" Type="http://schemas.openxmlformats.org/officeDocument/2006/relationships/slideLayout" Target="../slideLayouts/slideLayout59.xml"/><Relationship Id="rId12" Type="http://schemas.openxmlformats.org/officeDocument/2006/relationships/tags" Target="../tags/tag1477.xml"/><Relationship Id="rId11" Type="http://schemas.openxmlformats.org/officeDocument/2006/relationships/tags" Target="../tags/tag1476.xml"/><Relationship Id="rId10" Type="http://schemas.openxmlformats.org/officeDocument/2006/relationships/tags" Target="../tags/tag1475.xml"/><Relationship Id="rId1" Type="http://schemas.openxmlformats.org/officeDocument/2006/relationships/tags" Target="../tags/tag1468.xml"/></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60.xml"/><Relationship Id="rId7" Type="http://schemas.openxmlformats.org/officeDocument/2006/relationships/tags" Target="../tags/tag1483.xml"/><Relationship Id="rId6" Type="http://schemas.openxmlformats.org/officeDocument/2006/relationships/tags" Target="../tags/tag1482.xml"/><Relationship Id="rId5" Type="http://schemas.openxmlformats.org/officeDocument/2006/relationships/tags" Target="../tags/tag1481.xml"/><Relationship Id="rId4" Type="http://schemas.openxmlformats.org/officeDocument/2006/relationships/tags" Target="../tags/tag1480.xml"/><Relationship Id="rId3" Type="http://schemas.openxmlformats.org/officeDocument/2006/relationships/image" Target="../media/image99.jpeg"/><Relationship Id="rId2" Type="http://schemas.openxmlformats.org/officeDocument/2006/relationships/tags" Target="../tags/tag1479.xml"/><Relationship Id="rId1" Type="http://schemas.openxmlformats.org/officeDocument/2006/relationships/tags" Target="../tags/tag1478.xml"/></Relationships>
</file>

<file path=ppt/slides/_rels/slide52.xml.rels><?xml version="1.0" encoding="UTF-8" standalone="yes"?>
<Relationships xmlns="http://schemas.openxmlformats.org/package/2006/relationships"><Relationship Id="rId9" Type="http://schemas.openxmlformats.org/officeDocument/2006/relationships/tags" Target="../tags/tag1491.xml"/><Relationship Id="rId8" Type="http://schemas.openxmlformats.org/officeDocument/2006/relationships/tags" Target="../tags/tag1490.xml"/><Relationship Id="rId7" Type="http://schemas.openxmlformats.org/officeDocument/2006/relationships/tags" Target="../tags/tag1489.xml"/><Relationship Id="rId6" Type="http://schemas.openxmlformats.org/officeDocument/2006/relationships/tags" Target="../tags/tag1488.xml"/><Relationship Id="rId5" Type="http://schemas.openxmlformats.org/officeDocument/2006/relationships/image" Target="../media/image100.jpeg"/><Relationship Id="rId4" Type="http://schemas.openxmlformats.org/officeDocument/2006/relationships/tags" Target="../tags/tag1487.xml"/><Relationship Id="rId3" Type="http://schemas.openxmlformats.org/officeDocument/2006/relationships/tags" Target="../tags/tag1486.xml"/><Relationship Id="rId2" Type="http://schemas.openxmlformats.org/officeDocument/2006/relationships/tags" Target="../tags/tag1485.xml"/><Relationship Id="rId19" Type="http://schemas.openxmlformats.org/officeDocument/2006/relationships/slideLayout" Target="../slideLayouts/slideLayout61.xml"/><Relationship Id="rId18" Type="http://schemas.openxmlformats.org/officeDocument/2006/relationships/tags" Target="../tags/tag1498.xml"/><Relationship Id="rId17" Type="http://schemas.openxmlformats.org/officeDocument/2006/relationships/tags" Target="../tags/tag1497.xml"/><Relationship Id="rId16" Type="http://schemas.openxmlformats.org/officeDocument/2006/relationships/tags" Target="../tags/tag1496.xml"/><Relationship Id="rId15" Type="http://schemas.openxmlformats.org/officeDocument/2006/relationships/image" Target="../media/image102.jpeg"/><Relationship Id="rId14" Type="http://schemas.openxmlformats.org/officeDocument/2006/relationships/tags" Target="../tags/tag1495.xml"/><Relationship Id="rId13" Type="http://schemas.openxmlformats.org/officeDocument/2006/relationships/tags" Target="../tags/tag1494.xml"/><Relationship Id="rId12" Type="http://schemas.openxmlformats.org/officeDocument/2006/relationships/tags" Target="../tags/tag1493.xml"/><Relationship Id="rId11" Type="http://schemas.openxmlformats.org/officeDocument/2006/relationships/tags" Target="../tags/tag1492.xml"/><Relationship Id="rId10" Type="http://schemas.openxmlformats.org/officeDocument/2006/relationships/image" Target="../media/image101.jpeg"/><Relationship Id="rId1" Type="http://schemas.openxmlformats.org/officeDocument/2006/relationships/tags" Target="../tags/tag1484.xml"/></Relationships>
</file>

<file path=ppt/slides/_rels/slide53.xml.rels><?xml version="1.0" encoding="UTF-8" standalone="yes"?>
<Relationships xmlns="http://schemas.openxmlformats.org/package/2006/relationships"><Relationship Id="rId9" Type="http://schemas.openxmlformats.org/officeDocument/2006/relationships/tags" Target="../tags/tag1505.xml"/><Relationship Id="rId8" Type="http://schemas.openxmlformats.org/officeDocument/2006/relationships/tags" Target="../tags/tag1504.xml"/><Relationship Id="rId7" Type="http://schemas.openxmlformats.org/officeDocument/2006/relationships/tags" Target="../tags/tag150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tags" Target="../tags/tag1502.xml"/><Relationship Id="rId3" Type="http://schemas.openxmlformats.org/officeDocument/2006/relationships/tags" Target="../tags/tag1501.xml"/><Relationship Id="rId20" Type="http://schemas.openxmlformats.org/officeDocument/2006/relationships/slideLayout" Target="../slideLayouts/slideLayout62.xml"/><Relationship Id="rId2" Type="http://schemas.openxmlformats.org/officeDocument/2006/relationships/tags" Target="../tags/tag1500.xml"/><Relationship Id="rId19" Type="http://schemas.openxmlformats.org/officeDocument/2006/relationships/tags" Target="../tags/tag1511.xml"/><Relationship Id="rId18" Type="http://schemas.openxmlformats.org/officeDocument/2006/relationships/tags" Target="../tags/tag1510.xml"/><Relationship Id="rId17" Type="http://schemas.openxmlformats.org/officeDocument/2006/relationships/tags" Target="../tags/tag1509.xml"/><Relationship Id="rId16" Type="http://schemas.openxmlformats.org/officeDocument/2006/relationships/image" Target="../media/image24.svg"/><Relationship Id="rId15" Type="http://schemas.openxmlformats.org/officeDocument/2006/relationships/image" Target="../media/image23.png"/><Relationship Id="rId14" Type="http://schemas.openxmlformats.org/officeDocument/2006/relationships/tags" Target="../tags/tag1508.xml"/><Relationship Id="rId13" Type="http://schemas.openxmlformats.org/officeDocument/2006/relationships/tags" Target="../tags/tag1507.xml"/><Relationship Id="rId12" Type="http://schemas.openxmlformats.org/officeDocument/2006/relationships/tags" Target="../tags/tag1506.xml"/><Relationship Id="rId11" Type="http://schemas.openxmlformats.org/officeDocument/2006/relationships/image" Target="../media/image62.svg"/><Relationship Id="rId10" Type="http://schemas.openxmlformats.org/officeDocument/2006/relationships/image" Target="../media/image61.png"/><Relationship Id="rId1" Type="http://schemas.openxmlformats.org/officeDocument/2006/relationships/tags" Target="../tags/tag1499.xml"/></Relationships>
</file>

<file path=ppt/slides/_rels/slide54.xml.rels><?xml version="1.0" encoding="UTF-8" standalone="yes"?>
<Relationships xmlns="http://schemas.openxmlformats.org/package/2006/relationships"><Relationship Id="rId9" Type="http://schemas.openxmlformats.org/officeDocument/2006/relationships/tags" Target="../tags/tag1518.xml"/><Relationship Id="rId8" Type="http://schemas.openxmlformats.org/officeDocument/2006/relationships/image" Target="../media/image104.jpeg"/><Relationship Id="rId7" Type="http://schemas.openxmlformats.org/officeDocument/2006/relationships/tags" Target="../tags/tag1517.xml"/><Relationship Id="rId6" Type="http://schemas.openxmlformats.org/officeDocument/2006/relationships/tags" Target="../tags/tag1516.xml"/><Relationship Id="rId5" Type="http://schemas.openxmlformats.org/officeDocument/2006/relationships/tags" Target="../tags/tag1515.xml"/><Relationship Id="rId4" Type="http://schemas.openxmlformats.org/officeDocument/2006/relationships/image" Target="../media/image103.jpeg"/><Relationship Id="rId3" Type="http://schemas.openxmlformats.org/officeDocument/2006/relationships/tags" Target="../tags/tag1514.xml"/><Relationship Id="rId24" Type="http://schemas.openxmlformats.org/officeDocument/2006/relationships/slideLayout" Target="../slideLayouts/slideLayout63.xml"/><Relationship Id="rId23" Type="http://schemas.openxmlformats.org/officeDocument/2006/relationships/tags" Target="../tags/tag1529.xml"/><Relationship Id="rId22" Type="http://schemas.openxmlformats.org/officeDocument/2006/relationships/tags" Target="../tags/tag1528.xml"/><Relationship Id="rId21" Type="http://schemas.openxmlformats.org/officeDocument/2006/relationships/tags" Target="../tags/tag1527.xml"/><Relationship Id="rId20" Type="http://schemas.openxmlformats.org/officeDocument/2006/relationships/image" Target="../media/image107.jpeg"/><Relationship Id="rId2" Type="http://schemas.openxmlformats.org/officeDocument/2006/relationships/tags" Target="../tags/tag1513.xml"/><Relationship Id="rId19" Type="http://schemas.openxmlformats.org/officeDocument/2006/relationships/tags" Target="../tags/tag1526.xml"/><Relationship Id="rId18" Type="http://schemas.openxmlformats.org/officeDocument/2006/relationships/tags" Target="../tags/tag1525.xml"/><Relationship Id="rId17" Type="http://schemas.openxmlformats.org/officeDocument/2006/relationships/tags" Target="../tags/tag1524.xml"/><Relationship Id="rId16" Type="http://schemas.openxmlformats.org/officeDocument/2006/relationships/image" Target="../media/image106.jpeg"/><Relationship Id="rId15" Type="http://schemas.openxmlformats.org/officeDocument/2006/relationships/tags" Target="../tags/tag1523.xml"/><Relationship Id="rId14" Type="http://schemas.openxmlformats.org/officeDocument/2006/relationships/tags" Target="../tags/tag1522.xml"/><Relationship Id="rId13" Type="http://schemas.openxmlformats.org/officeDocument/2006/relationships/tags" Target="../tags/tag1521.xml"/><Relationship Id="rId12" Type="http://schemas.openxmlformats.org/officeDocument/2006/relationships/image" Target="../media/image105.jpeg"/><Relationship Id="rId11" Type="http://schemas.openxmlformats.org/officeDocument/2006/relationships/tags" Target="../tags/tag1520.xml"/><Relationship Id="rId10" Type="http://schemas.openxmlformats.org/officeDocument/2006/relationships/tags" Target="../tags/tag1519.xml"/><Relationship Id="rId1" Type="http://schemas.openxmlformats.org/officeDocument/2006/relationships/tags" Target="../tags/tag1512.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1532.xml"/><Relationship Id="rId2" Type="http://schemas.openxmlformats.org/officeDocument/2006/relationships/tags" Target="../tags/tag1531.xml"/><Relationship Id="rId1" Type="http://schemas.openxmlformats.org/officeDocument/2006/relationships/tags" Target="../tags/tag1530.xml"/></Relationships>
</file>

<file path=ppt/slides/_rels/slide6.xml.rels><?xml version="1.0" encoding="UTF-8" standalone="yes"?>
<Relationships xmlns="http://schemas.openxmlformats.org/package/2006/relationships"><Relationship Id="rId9" Type="http://schemas.openxmlformats.org/officeDocument/2006/relationships/tags" Target="../tags/tag900.xml"/><Relationship Id="rId8" Type="http://schemas.openxmlformats.org/officeDocument/2006/relationships/tags" Target="../tags/tag899.xml"/><Relationship Id="rId7" Type="http://schemas.openxmlformats.org/officeDocument/2006/relationships/tags" Target="../tags/tag898.xml"/><Relationship Id="rId6" Type="http://schemas.openxmlformats.org/officeDocument/2006/relationships/tags" Target="../tags/tag897.xml"/><Relationship Id="rId5" Type="http://schemas.openxmlformats.org/officeDocument/2006/relationships/tags" Target="../tags/tag896.xml"/><Relationship Id="rId4" Type="http://schemas.openxmlformats.org/officeDocument/2006/relationships/tags" Target="../tags/tag895.xml"/><Relationship Id="rId3" Type="http://schemas.openxmlformats.org/officeDocument/2006/relationships/image" Target="../media/image13.jpeg"/><Relationship Id="rId2" Type="http://schemas.openxmlformats.org/officeDocument/2006/relationships/tags" Target="../tags/tag894.xml"/><Relationship Id="rId17" Type="http://schemas.openxmlformats.org/officeDocument/2006/relationships/slideLayout" Target="../slideLayouts/slideLayout16.xml"/><Relationship Id="rId16" Type="http://schemas.openxmlformats.org/officeDocument/2006/relationships/tags" Target="../tags/tag907.xml"/><Relationship Id="rId15" Type="http://schemas.openxmlformats.org/officeDocument/2006/relationships/tags" Target="../tags/tag906.xml"/><Relationship Id="rId14" Type="http://schemas.openxmlformats.org/officeDocument/2006/relationships/tags" Target="../tags/tag905.xml"/><Relationship Id="rId13" Type="http://schemas.openxmlformats.org/officeDocument/2006/relationships/tags" Target="../tags/tag904.xml"/><Relationship Id="rId12" Type="http://schemas.openxmlformats.org/officeDocument/2006/relationships/tags" Target="../tags/tag903.xml"/><Relationship Id="rId11" Type="http://schemas.openxmlformats.org/officeDocument/2006/relationships/tags" Target="../tags/tag902.xml"/><Relationship Id="rId10" Type="http://schemas.openxmlformats.org/officeDocument/2006/relationships/tags" Target="../tags/tag901.xml"/><Relationship Id="rId1" Type="http://schemas.openxmlformats.org/officeDocument/2006/relationships/tags" Target="../tags/tag893.xml"/></Relationships>
</file>

<file path=ppt/slides/_rels/slide7.xml.rels><?xml version="1.0" encoding="UTF-8" standalone="yes"?>
<Relationships xmlns="http://schemas.openxmlformats.org/package/2006/relationships"><Relationship Id="rId9" Type="http://schemas.openxmlformats.org/officeDocument/2006/relationships/tags" Target="../tags/tag914.xml"/><Relationship Id="rId8" Type="http://schemas.openxmlformats.org/officeDocument/2006/relationships/tags" Target="../tags/tag913.xml"/><Relationship Id="rId7" Type="http://schemas.openxmlformats.org/officeDocument/2006/relationships/image" Target="../media/image15.jpeg"/><Relationship Id="rId6" Type="http://schemas.openxmlformats.org/officeDocument/2006/relationships/tags" Target="../tags/tag912.xml"/><Relationship Id="rId5" Type="http://schemas.openxmlformats.org/officeDocument/2006/relationships/tags" Target="../tags/tag911.xml"/><Relationship Id="rId4" Type="http://schemas.openxmlformats.org/officeDocument/2006/relationships/tags" Target="../tags/tag910.xml"/><Relationship Id="rId3" Type="http://schemas.openxmlformats.org/officeDocument/2006/relationships/image" Target="../media/image14.jpeg"/><Relationship Id="rId2" Type="http://schemas.openxmlformats.org/officeDocument/2006/relationships/tags" Target="../tags/tag909.xml"/><Relationship Id="rId19" Type="http://schemas.openxmlformats.org/officeDocument/2006/relationships/slideLayout" Target="../slideLayouts/slideLayout17.xml"/><Relationship Id="rId18" Type="http://schemas.openxmlformats.org/officeDocument/2006/relationships/tags" Target="../tags/tag921.xml"/><Relationship Id="rId17" Type="http://schemas.openxmlformats.org/officeDocument/2006/relationships/tags" Target="../tags/tag920.xml"/><Relationship Id="rId16" Type="http://schemas.openxmlformats.org/officeDocument/2006/relationships/tags" Target="../tags/tag919.xml"/><Relationship Id="rId15" Type="http://schemas.openxmlformats.org/officeDocument/2006/relationships/image" Target="../media/image17.jpeg"/><Relationship Id="rId14" Type="http://schemas.openxmlformats.org/officeDocument/2006/relationships/tags" Target="../tags/tag918.xml"/><Relationship Id="rId13" Type="http://schemas.openxmlformats.org/officeDocument/2006/relationships/tags" Target="../tags/tag917.xml"/><Relationship Id="rId12" Type="http://schemas.openxmlformats.org/officeDocument/2006/relationships/tags" Target="../tags/tag916.xml"/><Relationship Id="rId11" Type="http://schemas.openxmlformats.org/officeDocument/2006/relationships/image" Target="../media/image16.jpeg"/><Relationship Id="rId10" Type="http://schemas.openxmlformats.org/officeDocument/2006/relationships/tags" Target="../tags/tag915.xml"/><Relationship Id="rId1" Type="http://schemas.openxmlformats.org/officeDocument/2006/relationships/tags" Target="../tags/tag908.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927.xml"/><Relationship Id="rId6" Type="http://schemas.openxmlformats.org/officeDocument/2006/relationships/tags" Target="../tags/tag926.xml"/><Relationship Id="rId5" Type="http://schemas.openxmlformats.org/officeDocument/2006/relationships/tags" Target="../tags/tag925.xml"/><Relationship Id="rId4" Type="http://schemas.openxmlformats.org/officeDocument/2006/relationships/tags" Target="../tags/tag924.xml"/><Relationship Id="rId3" Type="http://schemas.openxmlformats.org/officeDocument/2006/relationships/image" Target="../media/image18.jpeg"/><Relationship Id="rId2" Type="http://schemas.openxmlformats.org/officeDocument/2006/relationships/tags" Target="../tags/tag923.xml"/><Relationship Id="rId1" Type="http://schemas.openxmlformats.org/officeDocument/2006/relationships/tags" Target="../tags/tag922.xml"/></Relationships>
</file>

<file path=ppt/slides/_rels/slide9.xml.rels><?xml version="1.0" encoding="UTF-8" standalone="yes"?>
<Relationships xmlns="http://schemas.openxmlformats.org/package/2006/relationships"><Relationship Id="rId9" Type="http://schemas.openxmlformats.org/officeDocument/2006/relationships/tags" Target="../tags/tag934.xml"/><Relationship Id="rId8" Type="http://schemas.openxmlformats.org/officeDocument/2006/relationships/tags" Target="../tags/tag933.xml"/><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tags" Target="../tags/tag932.xml"/><Relationship Id="rId4" Type="http://schemas.openxmlformats.org/officeDocument/2006/relationships/tags" Target="../tags/tag931.xml"/><Relationship Id="rId3" Type="http://schemas.openxmlformats.org/officeDocument/2006/relationships/tags" Target="../tags/tag930.xml"/><Relationship Id="rId25" Type="http://schemas.openxmlformats.org/officeDocument/2006/relationships/slideLayout" Target="../slideLayouts/slideLayout19.xml"/><Relationship Id="rId24" Type="http://schemas.openxmlformats.org/officeDocument/2006/relationships/tags" Target="../tags/tag945.xml"/><Relationship Id="rId23" Type="http://schemas.openxmlformats.org/officeDocument/2006/relationships/tags" Target="../tags/tag944.xml"/><Relationship Id="rId22" Type="http://schemas.openxmlformats.org/officeDocument/2006/relationships/tags" Target="../tags/tag943.xml"/><Relationship Id="rId21" Type="http://schemas.openxmlformats.org/officeDocument/2006/relationships/image" Target="../media/image24.svg"/><Relationship Id="rId20" Type="http://schemas.openxmlformats.org/officeDocument/2006/relationships/image" Target="../media/image23.png"/><Relationship Id="rId2" Type="http://schemas.openxmlformats.org/officeDocument/2006/relationships/tags" Target="../tags/tag929.xml"/><Relationship Id="rId19" Type="http://schemas.openxmlformats.org/officeDocument/2006/relationships/tags" Target="../tags/tag942.xml"/><Relationship Id="rId18" Type="http://schemas.openxmlformats.org/officeDocument/2006/relationships/tags" Target="../tags/tag941.xml"/><Relationship Id="rId17" Type="http://schemas.openxmlformats.org/officeDocument/2006/relationships/tags" Target="../tags/tag940.xml"/><Relationship Id="rId16" Type="http://schemas.openxmlformats.org/officeDocument/2006/relationships/tags" Target="../tags/tag939.xml"/><Relationship Id="rId15" Type="http://schemas.openxmlformats.org/officeDocument/2006/relationships/tags" Target="../tags/tag938.xml"/><Relationship Id="rId14" Type="http://schemas.openxmlformats.org/officeDocument/2006/relationships/image" Target="../media/image22.svg"/><Relationship Id="rId13" Type="http://schemas.openxmlformats.org/officeDocument/2006/relationships/image" Target="../media/image21.png"/><Relationship Id="rId12" Type="http://schemas.openxmlformats.org/officeDocument/2006/relationships/tags" Target="../tags/tag937.xml"/><Relationship Id="rId11" Type="http://schemas.openxmlformats.org/officeDocument/2006/relationships/tags" Target="../tags/tag936.xml"/><Relationship Id="rId10" Type="http://schemas.openxmlformats.org/officeDocument/2006/relationships/tags" Target="../tags/tag935.xml"/><Relationship Id="rId1" Type="http://schemas.openxmlformats.org/officeDocument/2006/relationships/tags" Target="../tags/tag9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6389"/>
            <p:custDataLst>
              <p:tags r:id="rId1"/>
            </p:custDataLst>
          </p:nvPr>
        </p:nvSpPr>
        <p:spPr/>
        <p:txBody>
          <a:bodyPr/>
          <a:p>
            <a:r>
              <a:rPr lang="en-US" altLang="en-US"/>
              <a:t>2025/06/22</a:t>
            </a:r>
            <a:endParaRPr lang="en-US" altLang="en-US"/>
          </a:p>
        </p:txBody>
      </p:sp>
      <p:sp>
        <p:nvSpPr>
          <p:cNvPr id="3" name="标题 2"/>
          <p:cNvSpPr>
            <a:spLocks noGrp="1"/>
          </p:cNvSpPr>
          <p:nvPr>
            <p:ph type="ctrTitle" idx="16388"/>
            <p:custDataLst>
              <p:tags r:id="rId2"/>
            </p:custDataLst>
          </p:nvPr>
        </p:nvSpPr>
        <p:spPr/>
        <p:txBody>
          <a:bodyPr/>
          <a:p>
            <a:r>
              <a:rPr lang="zh-CN" altLang="en-US" sz="5700"/>
              <a:t>第1章 大语言模型基础</a:t>
            </a:r>
            <a:endParaRPr lang="zh-CN" altLang="en-US" sz="5700"/>
          </a:p>
        </p:txBody>
      </p:sp>
      <p:sp>
        <p:nvSpPr>
          <p:cNvPr id="4" name="文本占位符 3"/>
          <p:cNvSpPr>
            <a:spLocks noGrp="1"/>
          </p:cNvSpPr>
          <p:nvPr>
            <p:ph type="body" sz="quarter" idx="16390"/>
            <p:custDataLst>
              <p:tags r:id="rId3"/>
            </p:custDataLst>
          </p:nvPr>
        </p:nvSpPr>
        <p:spPr/>
        <p:txBody>
          <a:bodyPr>
            <a:normAutofit/>
          </a:bodyPr>
          <a:p>
            <a:r>
              <a:rPr lang="zh-CN" altLang="en-US"/>
              <a:t>汇报人: CAXDING</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大语言模型概述：大语言模型发展历史</a:t>
            </a:r>
            <a:endParaRPr lang="zh-CN" altLang="en-US" sz="3000"/>
          </a:p>
        </p:txBody>
      </p:sp>
      <p:grpSp>
        <p:nvGrpSpPr>
          <p:cNvPr id="17" name="组合 16"/>
          <p:cNvGrpSpPr/>
          <p:nvPr/>
        </p:nvGrpSpPr>
        <p:grpSpPr>
          <a:xfrm>
            <a:off x="609600" y="609600"/>
            <a:ext cx="10972800" cy="5410200"/>
            <a:chOff x="960" y="960"/>
            <a:chExt cx="17280" cy="8520"/>
          </a:xfrm>
        </p:grpSpPr>
      </p:grpSp>
      <p:sp>
        <p:nvSpPr>
          <p:cNvPr id="3" name="文本占位符 2"/>
          <p:cNvSpPr>
            <a:spLocks noGrp="1"/>
          </p:cNvSpPr>
          <p:nvPr>
            <p:ph type="body" idx="16386"/>
            <p:custDataLst>
              <p:tags r:id="rId2"/>
            </p:custDataLst>
          </p:nvPr>
        </p:nvSpPr>
        <p:spPr/>
        <p:txBody>
          <a:bodyPr>
            <a:normAutofit/>
          </a:bodyPr>
          <a:p>
            <a:r>
              <a:rPr lang="zh-CN" altLang="en-US"/>
              <a:t>Transformer架构与大语言模型阶段</a:t>
            </a:r>
            <a:endParaRPr lang="zh-CN" altLang="en-US"/>
          </a:p>
        </p:txBody>
      </p:sp>
      <p:pic>
        <p:nvPicPr>
          <p:cNvPr id="18" name="内容占位符 17" descr="6855e902-1605-40f7-b50f-5674680ee598"/>
          <p:cNvPicPr>
            <a:picLocks noChangeAspect="1"/>
          </p:cNvPicPr>
          <p:nvPr>
            <p:ph idx="16393"/>
            <p:custDataLst>
              <p:tags r:id="rId3"/>
            </p:custDataLst>
          </p:nvPr>
        </p:nvPicPr>
        <p:blipFill>
          <a:blip r:embed="rId4"/>
          <a:srcRect l="811" r="811"/>
          <a:stretch>
            <a:fillRect/>
          </a:stretch>
        </p:blipFill>
        <p:spPr>
          <a:xfrm>
            <a:off x="4191000" y="3403600"/>
            <a:ext cx="7391400" cy="2844800"/>
          </a:xfrm>
          <a:custGeom>
            <a:avLst/>
            <a:gdLst>
              <a:gd name="connisteX0" fmla="*/ 0 w 7391400"/>
              <a:gd name="connsiteY0" fmla="*/ 203200 h 2844800"/>
              <a:gd name="connisteX1" fmla="*/ 203200 w 7391400"/>
              <a:gd name="connsiteY1" fmla="*/ 0 h 2844800"/>
              <a:gd name="connisteX2" fmla="*/ 7188200 w 7391400"/>
              <a:gd name="connsiteY2" fmla="*/ 0 h 2844800"/>
              <a:gd name="connisteX3" fmla="*/ 7391400 w 7391400"/>
              <a:gd name="connsiteY3" fmla="*/ 203200 h 2844800"/>
              <a:gd name="connisteX4" fmla="*/ 7391400 w 7391400"/>
              <a:gd name="connsiteY4" fmla="*/ 2641600 h 2844800"/>
              <a:gd name="connisteX5" fmla="*/ 7188200 w 7391400"/>
              <a:gd name="connsiteY5" fmla="*/ 2844800 h 2844800"/>
              <a:gd name="connisteX6" fmla="*/ 203200 w 7391400"/>
              <a:gd name="connsiteY6" fmla="*/ 2844800 h 2844800"/>
              <a:gd name="connisteX7" fmla="*/ 0 w 7391400"/>
              <a:gd name="connsiteY7" fmla="*/ 2641600 h 2844800"/>
              <a:gd name="connisteX8" fmla="*/ 0 w 73914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391400" h="2844800">
                <a:moveTo>
                  <a:pt x="0" y="203200"/>
                </a:moveTo>
                <a:cubicBezTo>
                  <a:pt x="0" y="90976"/>
                  <a:pt x="90976" y="0"/>
                  <a:pt x="203200" y="0"/>
                </a:cubicBezTo>
                <a:lnTo>
                  <a:pt x="7188200" y="0"/>
                </a:lnTo>
                <a:cubicBezTo>
                  <a:pt x="7300424" y="0"/>
                  <a:pt x="7391400" y="90976"/>
                  <a:pt x="7391400" y="203200"/>
                </a:cubicBezTo>
                <a:lnTo>
                  <a:pt x="7391400" y="2641600"/>
                </a:lnTo>
                <a:cubicBezTo>
                  <a:pt x="7391400" y="2753824"/>
                  <a:pt x="7300424" y="2844800"/>
                  <a:pt x="7188200" y="2844800"/>
                </a:cubicBezTo>
                <a:lnTo>
                  <a:pt x="203200" y="2844800"/>
                </a:lnTo>
                <a:cubicBezTo>
                  <a:pt x="90976" y="2844800"/>
                  <a:pt x="0" y="2753824"/>
                  <a:pt x="0" y="2641600"/>
                </a:cubicBezTo>
                <a:lnTo>
                  <a:pt x="0" y="203200"/>
                </a:lnTo>
                <a:close/>
              </a:path>
            </a:pathLst>
          </a:custGeom>
        </p:spPr>
      </p:pic>
      <p:sp>
        <p:nvSpPr>
          <p:cNvPr id="5" name="装饰  3"/>
          <p:cNvSpPr>
            <a:spLocks noGrp="1"/>
          </p:cNvSpPr>
          <p:nvPr>
            <p:ph type="body" idx="16394" hasCustomPrompt="1"/>
            <p:custDataLst>
              <p:tags r:id="rId5"/>
            </p:custDataLst>
          </p:nvPr>
        </p:nvSpPr>
        <p:spPr/>
        <p:txBody>
          <a:bodyPr>
            <a:noAutofit/>
          </a:bodyPr>
          <a:p>
            <a:pPr>
              <a:buNone/>
            </a:pPr>
            <a:endParaRPr lang="zh-CN" altLang="en-US"/>
          </a:p>
        </p:txBody>
      </p:sp>
      <p:sp>
        <p:nvSpPr>
          <p:cNvPr id="6" name="文本占位符 5"/>
          <p:cNvSpPr>
            <a:spLocks noGrp="1"/>
          </p:cNvSpPr>
          <p:nvPr>
            <p:ph type="body" idx="16387"/>
            <p:custDataLst>
              <p:tags r:id="rId6"/>
            </p:custDataLst>
          </p:nvPr>
        </p:nvSpPr>
        <p:spPr/>
        <p:txBody>
          <a:bodyPr>
            <a:normAutofit fontScale="80000"/>
          </a:bodyPr>
          <a:p>
            <a:r>
              <a:rPr lang="zh-CN" altLang="en-US"/>
              <a:t>Transformer架构</a:t>
            </a:r>
            <a:endParaRPr lang="zh-CN" altLang="en-US"/>
          </a:p>
        </p:txBody>
      </p:sp>
      <p:sp>
        <p:nvSpPr>
          <p:cNvPr id="7" name="文本占位符 6"/>
          <p:cNvSpPr>
            <a:spLocks noGrp="1"/>
          </p:cNvSpPr>
          <p:nvPr>
            <p:ph type="body" idx="16388"/>
            <p:custDataLst>
              <p:tags r:id="rId7"/>
            </p:custDataLst>
          </p:nvPr>
        </p:nvSpPr>
        <p:spPr/>
        <p:txBody>
          <a:bodyPr>
            <a:normAutofit lnSpcReduction="10000"/>
          </a:bodyPr>
          <a:p>
            <a:r>
              <a:rPr lang="zh-CN" altLang="en-US"/>
              <a:t>2017年Transformer架构提出，基于注意力机制实现并行处理，突破序列建模限制，显著提升训练效率与全局上下文捕捉能力。</a:t>
            </a:r>
            <a:endParaRPr lang="zh-CN" altLang="en-US"/>
          </a:p>
        </p:txBody>
      </p:sp>
      <p:sp>
        <p:nvSpPr>
          <p:cNvPr id="8" name="装饰  6"/>
          <p:cNvSpPr>
            <a:spLocks noGrp="1"/>
          </p:cNvSpPr>
          <p:nvPr>
            <p:ph type="body" idx="16395" hasCustomPrompt="1"/>
            <p:custDataLst>
              <p:tags r:id="rId8"/>
            </p:custDataLst>
          </p:nvPr>
        </p:nvSpPr>
        <p:spPr/>
        <p:txBody>
          <a:bodyPr>
            <a:noAutofit/>
          </a:bodyPr>
          <a:p>
            <a:pPr>
              <a:buNone/>
            </a:pPr>
            <a:endParaRPr lang="zh-CN" altLang="en-US"/>
          </a:p>
        </p:txBody>
      </p:sp>
      <p:sp>
        <p:nvSpPr>
          <p:cNvPr id="9" name="文本占位符 8"/>
          <p:cNvSpPr>
            <a:spLocks noGrp="1"/>
          </p:cNvSpPr>
          <p:nvPr>
            <p:ph type="body" idx="16389"/>
            <p:custDataLst>
              <p:tags r:id="rId9"/>
            </p:custDataLst>
          </p:nvPr>
        </p:nvSpPr>
        <p:spPr/>
        <p:txBody>
          <a:bodyPr>
            <a:normAutofit fontScale="80000"/>
          </a:bodyPr>
          <a:p>
            <a:r>
              <a:rPr lang="zh-CN" altLang="en-US"/>
              <a:t>预训练模型演进</a:t>
            </a:r>
            <a:endParaRPr lang="zh-CN" altLang="en-US"/>
          </a:p>
        </p:txBody>
      </p:sp>
      <p:sp>
        <p:nvSpPr>
          <p:cNvPr id="10" name="文本占位符 9"/>
          <p:cNvSpPr>
            <a:spLocks noGrp="1"/>
          </p:cNvSpPr>
          <p:nvPr>
            <p:ph type="body" idx="16390"/>
            <p:custDataLst>
              <p:tags r:id="rId10"/>
            </p:custDataLst>
          </p:nvPr>
        </p:nvSpPr>
        <p:spPr/>
        <p:txBody>
          <a:bodyPr/>
          <a:p>
            <a:r>
              <a:rPr lang="zh-CN" altLang="en-US"/>
              <a:t>BERT通过双向编码优化语义理解，适用于分类与问答；GPT专注生成任务，以自回归方式构建连贯文本内容。</a:t>
            </a:r>
            <a:endParaRPr lang="zh-CN" altLang="en-US"/>
          </a:p>
        </p:txBody>
      </p:sp>
      <p:sp>
        <p:nvSpPr>
          <p:cNvPr id="11" name="装饰  9"/>
          <p:cNvSpPr>
            <a:spLocks noGrp="1"/>
          </p:cNvSpPr>
          <p:nvPr>
            <p:ph type="body" idx="16396" hasCustomPrompt="1"/>
            <p:custDataLst>
              <p:tags r:id="rId11"/>
            </p:custDataLst>
          </p:nvPr>
        </p:nvSpPr>
        <p:spPr/>
        <p:txBody>
          <a:bodyPr>
            <a:noAutofit/>
          </a:bodyPr>
          <a:p>
            <a:pPr>
              <a:buNone/>
            </a:pPr>
            <a:endParaRPr lang="zh-CN" altLang="en-US"/>
          </a:p>
        </p:txBody>
      </p:sp>
      <p:sp>
        <p:nvSpPr>
          <p:cNvPr id="12" name="文本占位符 11"/>
          <p:cNvSpPr>
            <a:spLocks noGrp="1"/>
          </p:cNvSpPr>
          <p:nvPr>
            <p:ph type="body" idx="16391"/>
            <p:custDataLst>
              <p:tags r:id="rId12"/>
            </p:custDataLst>
          </p:nvPr>
        </p:nvSpPr>
        <p:spPr/>
        <p:txBody>
          <a:bodyPr/>
          <a:p>
            <a:r>
              <a:rPr lang="zh-CN" altLang="en-US" sz="1900"/>
              <a:t>模型规模突破</a:t>
            </a:r>
            <a:endParaRPr lang="zh-CN" altLang="en-US" sz="1900"/>
          </a:p>
        </p:txBody>
      </p:sp>
      <p:sp>
        <p:nvSpPr>
          <p:cNvPr id="13" name="文本占位符 12"/>
          <p:cNvSpPr>
            <a:spLocks noGrp="1"/>
          </p:cNvSpPr>
          <p:nvPr>
            <p:ph type="body" idx="16392"/>
            <p:custDataLst>
              <p:tags r:id="rId13"/>
            </p:custDataLst>
          </p:nvPr>
        </p:nvSpPr>
        <p:spPr/>
        <p:txBody>
          <a:bodyPr/>
          <a:p>
            <a:r>
              <a:rPr lang="zh-CN" altLang="en-US"/>
              <a:t>参数量从亿级跃升至万亿级，结合海量数据与高效训练方法，推动模型在搜索、客服及创作等场景落地应用。</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大语言模型概述：大语言模型发展历史</a:t>
            </a:r>
            <a:endParaRPr lang="zh-CN" altLang="en-US" sz="3000"/>
          </a:p>
        </p:txBody>
      </p:sp>
      <p:grpSp>
        <p:nvGrpSpPr>
          <p:cNvPr id="10" name="组合 9"/>
          <p:cNvGrpSpPr/>
          <p:nvPr/>
        </p:nvGrpSpPr>
        <p:grpSpPr>
          <a:xfrm>
            <a:off x="609600" y="4826000"/>
            <a:ext cx="4876800" cy="1422400"/>
            <a:chOff x="960" y="7600"/>
            <a:chExt cx="7680" cy="2240"/>
          </a:xfrm>
        </p:grpSpPr>
      </p:grpSp>
      <p:pic>
        <p:nvPicPr>
          <p:cNvPr id="11" name="内容占位符 10" descr="1af594e3-8345-4572-91a5-6d242f15f8d1"/>
          <p:cNvPicPr>
            <a:picLocks noChangeAspect="1"/>
          </p:cNvPicPr>
          <p:nvPr>
            <p:ph idx="16388"/>
            <p:custDataLst>
              <p:tags r:id="rId2"/>
            </p:custDataLst>
          </p:nvPr>
        </p:nvPicPr>
        <p:blipFill>
          <a:blip r:embed="rId3"/>
          <a:srcRect l="579" r="579"/>
          <a:stretch>
            <a:fillRect/>
          </a:stretch>
        </p:blipFill>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总结</a:t>
            </a:r>
            <a:endParaRPr lang="zh-CN" altLang="en-US"/>
          </a:p>
        </p:txBody>
      </p:sp>
      <p:sp>
        <p:nvSpPr>
          <p:cNvPr id="6" name="文本占位符 5"/>
          <p:cNvSpPr>
            <a:spLocks noGrp="1"/>
          </p:cNvSpPr>
          <p:nvPr>
            <p:ph type="body" idx="16387"/>
            <p:custDataLst>
              <p:tags r:id="rId6"/>
            </p:custDataLst>
          </p:nvPr>
        </p:nvSpPr>
        <p:spPr/>
        <p:txBody>
          <a:bodyPr/>
          <a:p>
            <a:r>
              <a:rPr lang="zh-CN" altLang="en-US"/>
              <a:t>大语言模型进化史：统计至Transformer，推动NLP革命，奠定智能语言应用基础。</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300"/>
              <a:t>大语言模型概述：大语言模型发展现状</a:t>
            </a:r>
            <a:endParaRPr lang="zh-CN" altLang="en-US" sz="3300"/>
          </a:p>
        </p:txBody>
      </p:sp>
      <p:grpSp>
        <p:nvGrpSpPr>
          <p:cNvPr id="33" name="组合 32"/>
          <p:cNvGrpSpPr/>
          <p:nvPr/>
        </p:nvGrpSpPr>
        <p:grpSpPr>
          <a:xfrm>
            <a:off x="609600" y="1981200"/>
            <a:ext cx="10972800" cy="3810000"/>
            <a:chOff x="960" y="3120"/>
            <a:chExt cx="17280" cy="6000"/>
          </a:xfrm>
        </p:grpSpPr>
      </p:grpSp>
      <p:sp>
        <p:nvSpPr>
          <p:cNvPr id="3" name="装饰  1"/>
          <p:cNvSpPr>
            <a:spLocks noGrp="1"/>
          </p:cNvSpPr>
          <p:nvPr>
            <p:ph type="body" idx="16399" hasCustomPrompt="1"/>
            <p:custDataLst>
              <p:tags r:id="rId2"/>
            </p:custDataLst>
          </p:nvPr>
        </p:nvSpPr>
        <p:spPr/>
        <p:txBody>
          <a:bodyPr>
            <a:noAutofit/>
          </a:bodyPr>
          <a:p>
            <a:pPr>
              <a:buNone/>
            </a:pPr>
            <a:endParaRPr lang="zh-CN" altLang="en-US"/>
          </a:p>
        </p:txBody>
      </p:sp>
      <p:pic>
        <p:nvPicPr>
          <p:cNvPr id="27" name="图片占位符 26" descr="base\assets\7"/>
          <p:cNvPicPr>
            <a:picLocks noChangeAspect="1"/>
          </p:cNvPicPr>
          <p:nvPr>
            <p:ph type="pic" idx="16398"/>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87400" y="2159000"/>
            <a:ext cx="406400" cy="406400"/>
          </a:xfrm>
          <a:prstGeom prst="rect">
            <a:avLst/>
          </a:prstGeom>
        </p:spPr>
      </p:pic>
      <p:sp>
        <p:nvSpPr>
          <p:cNvPr id="5" name="文本占位符 4"/>
          <p:cNvSpPr>
            <a:spLocks noGrp="1"/>
          </p:cNvSpPr>
          <p:nvPr>
            <p:ph type="body" idx="16386"/>
            <p:custDataLst>
              <p:tags r:id="rId6"/>
            </p:custDataLst>
          </p:nvPr>
        </p:nvSpPr>
        <p:spPr/>
        <p:txBody>
          <a:bodyPr>
            <a:normAutofit/>
          </a:bodyPr>
          <a:p>
            <a:r>
              <a:rPr lang="zh-CN" altLang="en-US" sz="1700"/>
              <a:t>大语言模型发展现状</a:t>
            </a:r>
            <a:endParaRPr lang="zh-CN" altLang="en-US" sz="1700"/>
          </a:p>
        </p:txBody>
      </p:sp>
      <p:sp>
        <p:nvSpPr>
          <p:cNvPr id="6" name="文本占位符 5"/>
          <p:cNvSpPr>
            <a:spLocks noGrp="1"/>
          </p:cNvSpPr>
          <p:nvPr>
            <p:ph type="body" idx="16387"/>
            <p:custDataLst>
              <p:tags r:id="rId7"/>
            </p:custDataLst>
          </p:nvPr>
        </p:nvSpPr>
        <p:spPr/>
        <p:txBody>
          <a:bodyPr>
            <a:normAutofit lnSpcReduction="10000"/>
          </a:bodyPr>
          <a:p>
            <a:r>
              <a:rPr lang="zh-CN" altLang="en-US" sz="1400"/>
              <a:t>当前大语言模型处于高速发展期，模型规模、架构优化与训练技术持续突破，应用表现刷新行业记录。</a:t>
            </a:r>
            <a:endParaRPr lang="zh-CN" altLang="en-US" sz="1400"/>
          </a:p>
        </p:txBody>
      </p:sp>
      <p:sp>
        <p:nvSpPr>
          <p:cNvPr id="7" name="装饰  5"/>
          <p:cNvSpPr>
            <a:spLocks noGrp="1"/>
          </p:cNvSpPr>
          <p:nvPr>
            <p:ph type="body" idx="16401" hasCustomPrompt="1"/>
            <p:custDataLst>
              <p:tags r:id="rId8"/>
            </p:custDataLst>
          </p:nvPr>
        </p:nvSpPr>
        <p:spPr/>
        <p:txBody>
          <a:bodyPr>
            <a:noAutofit/>
          </a:bodyPr>
          <a:p>
            <a:pPr>
              <a:buNone/>
            </a:pPr>
            <a:endParaRPr lang="zh-CN" altLang="en-US"/>
          </a:p>
        </p:txBody>
      </p:sp>
      <p:pic>
        <p:nvPicPr>
          <p:cNvPr id="28" name="图片占位符 27" descr="base\assets\8"/>
          <p:cNvPicPr>
            <a:picLocks noChangeAspect="1"/>
          </p:cNvPicPr>
          <p:nvPr>
            <p:ph type="pic" idx="16400"/>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4597400" y="2159000"/>
            <a:ext cx="406400" cy="406400"/>
          </a:xfrm>
          <a:prstGeom prst="rect">
            <a:avLst/>
          </a:prstGeom>
        </p:spPr>
      </p:pic>
      <p:sp>
        <p:nvSpPr>
          <p:cNvPr id="9" name="文本占位符 8"/>
          <p:cNvSpPr>
            <a:spLocks noGrp="1"/>
          </p:cNvSpPr>
          <p:nvPr>
            <p:ph type="body" idx="16388"/>
            <p:custDataLst>
              <p:tags r:id="rId12"/>
            </p:custDataLst>
          </p:nvPr>
        </p:nvSpPr>
        <p:spPr/>
        <p:txBody>
          <a:bodyPr/>
          <a:p>
            <a:r>
              <a:rPr lang="zh-CN" altLang="en-US" sz="1700"/>
              <a:t>核心技术支撑</a:t>
            </a:r>
            <a:endParaRPr lang="zh-CN" altLang="en-US" sz="1700"/>
          </a:p>
        </p:txBody>
      </p:sp>
      <p:sp>
        <p:nvSpPr>
          <p:cNvPr id="10" name="文本占位符 9"/>
          <p:cNvSpPr>
            <a:spLocks noGrp="1"/>
          </p:cNvSpPr>
          <p:nvPr>
            <p:ph type="body" idx="16389"/>
            <p:custDataLst>
              <p:tags r:id="rId13"/>
            </p:custDataLst>
          </p:nvPr>
        </p:nvSpPr>
        <p:spPr/>
        <p:txBody>
          <a:bodyPr>
            <a:normAutofit lnSpcReduction="10000"/>
          </a:bodyPr>
          <a:p>
            <a:r>
              <a:rPr lang="zh-CN" altLang="en-US" sz="1400"/>
              <a:t>以Transformer架构为基础，通过超大规模参数与数据训练，实现语言理解与生成能力质的飞跃。</a:t>
            </a:r>
            <a:endParaRPr lang="zh-CN" altLang="en-US" sz="1400"/>
          </a:p>
        </p:txBody>
      </p:sp>
      <p:sp>
        <p:nvSpPr>
          <p:cNvPr id="11" name="装饰  9"/>
          <p:cNvSpPr>
            <a:spLocks noGrp="1"/>
          </p:cNvSpPr>
          <p:nvPr>
            <p:ph type="body" idx="16403" hasCustomPrompt="1"/>
            <p:custDataLst>
              <p:tags r:id="rId14"/>
            </p:custDataLst>
          </p:nvPr>
        </p:nvSpPr>
        <p:spPr/>
        <p:txBody>
          <a:bodyPr>
            <a:noAutofit/>
          </a:bodyPr>
          <a:p>
            <a:pPr>
              <a:buNone/>
            </a:pPr>
            <a:endParaRPr lang="zh-CN" altLang="en-US"/>
          </a:p>
        </p:txBody>
      </p:sp>
      <p:pic>
        <p:nvPicPr>
          <p:cNvPr id="32" name="图片占位符 31" descr="base\assets\9"/>
          <p:cNvPicPr>
            <a:picLocks noChangeAspect="1"/>
          </p:cNvPicPr>
          <p:nvPr>
            <p:ph type="pic" idx="16402"/>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8407400" y="2159000"/>
            <a:ext cx="406400" cy="406400"/>
          </a:xfrm>
          <a:prstGeom prst="rect">
            <a:avLst/>
          </a:prstGeom>
        </p:spPr>
      </p:pic>
      <p:sp>
        <p:nvSpPr>
          <p:cNvPr id="13" name="文本占位符 12"/>
          <p:cNvSpPr>
            <a:spLocks noGrp="1"/>
          </p:cNvSpPr>
          <p:nvPr>
            <p:ph type="body" idx="16390"/>
            <p:custDataLst>
              <p:tags r:id="rId18"/>
            </p:custDataLst>
          </p:nvPr>
        </p:nvSpPr>
        <p:spPr/>
        <p:txBody>
          <a:bodyPr/>
          <a:p>
            <a:r>
              <a:rPr lang="zh-CN" altLang="en-US" sz="1700"/>
              <a:t>应用成果突破</a:t>
            </a:r>
            <a:endParaRPr lang="zh-CN" altLang="en-US" sz="1700"/>
          </a:p>
        </p:txBody>
      </p:sp>
      <p:sp>
        <p:nvSpPr>
          <p:cNvPr id="14" name="文本占位符 13"/>
          <p:cNvSpPr>
            <a:spLocks noGrp="1"/>
          </p:cNvSpPr>
          <p:nvPr>
            <p:ph type="body" idx="16391"/>
            <p:custDataLst>
              <p:tags r:id="rId19"/>
            </p:custDataLst>
          </p:nvPr>
        </p:nvSpPr>
        <p:spPr/>
        <p:txBody>
          <a:bodyPr/>
          <a:p>
            <a:r>
              <a:rPr lang="zh-CN" altLang="en-US" sz="1400"/>
              <a:t>大语言模型已在多领域实现高效实践，推动自然语言处理技术向更高层次发展。</a:t>
            </a:r>
            <a:endParaRPr lang="zh-CN" altLang="en-US" sz="1400"/>
          </a:p>
        </p:txBody>
      </p:sp>
      <p:sp>
        <p:nvSpPr>
          <p:cNvPr id="15" name="装饰  3"/>
          <p:cNvSpPr>
            <a:spLocks noGrp="1"/>
          </p:cNvSpPr>
          <p:nvPr>
            <p:ph type="body" idx="16405" hasCustomPrompt="1"/>
            <p:custDataLst>
              <p:tags r:id="rId20"/>
            </p:custDataLst>
          </p:nvPr>
        </p:nvSpPr>
        <p:spPr/>
        <p:txBody>
          <a:bodyPr>
            <a:noAutofit/>
          </a:bodyPr>
          <a:p>
            <a:pPr>
              <a:buNone/>
            </a:pPr>
            <a:endParaRPr lang="zh-CN" altLang="en-US"/>
          </a:p>
        </p:txBody>
      </p:sp>
      <p:pic>
        <p:nvPicPr>
          <p:cNvPr id="31" name="图片占位符 30" descr="base\assets\10"/>
          <p:cNvPicPr>
            <a:picLocks noChangeAspect="1"/>
          </p:cNvPicPr>
          <p:nvPr>
            <p:ph type="pic" idx="16404"/>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787400" y="4292600"/>
            <a:ext cx="406400" cy="406400"/>
          </a:xfrm>
          <a:prstGeom prst="rect">
            <a:avLst/>
          </a:prstGeom>
        </p:spPr>
      </p:pic>
      <p:sp>
        <p:nvSpPr>
          <p:cNvPr id="17" name="文本占位符 16"/>
          <p:cNvSpPr>
            <a:spLocks noGrp="1"/>
          </p:cNvSpPr>
          <p:nvPr>
            <p:ph type="body" idx="16392"/>
            <p:custDataLst>
              <p:tags r:id="rId24"/>
            </p:custDataLst>
          </p:nvPr>
        </p:nvSpPr>
        <p:spPr/>
        <p:txBody>
          <a:bodyPr>
            <a:normAutofit fontScale="70000"/>
          </a:bodyPr>
          <a:p>
            <a:r>
              <a:rPr lang="zh-CN" altLang="en-US"/>
              <a:t>模型规模的指数级增长</a:t>
            </a:r>
            <a:endParaRPr lang="zh-CN" altLang="en-US"/>
          </a:p>
        </p:txBody>
      </p:sp>
      <p:sp>
        <p:nvSpPr>
          <p:cNvPr id="18" name="文本占位符 17"/>
          <p:cNvSpPr>
            <a:spLocks noGrp="1"/>
          </p:cNvSpPr>
          <p:nvPr>
            <p:ph type="body" idx="16393"/>
            <p:custDataLst>
              <p:tags r:id="rId25"/>
            </p:custDataLst>
          </p:nvPr>
        </p:nvSpPr>
        <p:spPr/>
        <p:txBody>
          <a:bodyPr/>
          <a:p>
            <a:r>
              <a:rPr lang="zh-CN" altLang="en-US" sz="1400"/>
              <a:t>大语言模型参数规模急速扩张，性能提升显著，但对计算资源要求提高。</a:t>
            </a:r>
            <a:endParaRPr lang="zh-CN" altLang="en-US" sz="1400"/>
          </a:p>
        </p:txBody>
      </p:sp>
      <p:sp>
        <p:nvSpPr>
          <p:cNvPr id="19" name="装饰  7"/>
          <p:cNvSpPr>
            <a:spLocks noGrp="1"/>
          </p:cNvSpPr>
          <p:nvPr>
            <p:ph type="body" idx="16407" hasCustomPrompt="1"/>
            <p:custDataLst>
              <p:tags r:id="rId26"/>
            </p:custDataLst>
          </p:nvPr>
        </p:nvSpPr>
        <p:spPr/>
        <p:txBody>
          <a:bodyPr>
            <a:noAutofit/>
          </a:bodyPr>
          <a:p>
            <a:pPr>
              <a:buNone/>
            </a:pPr>
            <a:endParaRPr lang="zh-CN" altLang="en-US"/>
          </a:p>
        </p:txBody>
      </p:sp>
      <p:pic>
        <p:nvPicPr>
          <p:cNvPr id="30" name="图片占位符 29" descr="base\assets\11"/>
          <p:cNvPicPr>
            <a:picLocks noChangeAspect="1"/>
          </p:cNvPicPr>
          <p:nvPr>
            <p:ph type="pic" idx="16406"/>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4597400" y="4292600"/>
            <a:ext cx="406400" cy="406400"/>
          </a:xfrm>
          <a:prstGeom prst="rect">
            <a:avLst/>
          </a:prstGeom>
        </p:spPr>
      </p:pic>
      <p:sp>
        <p:nvSpPr>
          <p:cNvPr id="21" name="文本占位符 20"/>
          <p:cNvSpPr>
            <a:spLocks noGrp="1"/>
          </p:cNvSpPr>
          <p:nvPr>
            <p:ph type="body" idx="16394"/>
            <p:custDataLst>
              <p:tags r:id="rId30"/>
            </p:custDataLst>
          </p:nvPr>
        </p:nvSpPr>
        <p:spPr/>
        <p:txBody>
          <a:bodyPr>
            <a:normAutofit/>
          </a:bodyPr>
          <a:p>
            <a:r>
              <a:rPr lang="zh-CN" altLang="en-US" sz="1700"/>
              <a:t>模型架构的持续优化</a:t>
            </a:r>
            <a:endParaRPr lang="zh-CN" altLang="en-US" sz="1700"/>
          </a:p>
        </p:txBody>
      </p:sp>
      <p:sp>
        <p:nvSpPr>
          <p:cNvPr id="22" name="文本占位符 21"/>
          <p:cNvSpPr>
            <a:spLocks noGrp="1"/>
          </p:cNvSpPr>
          <p:nvPr>
            <p:ph type="body" idx="16395"/>
            <p:custDataLst>
              <p:tags r:id="rId31"/>
            </p:custDataLst>
          </p:nvPr>
        </p:nvSpPr>
        <p:spPr/>
        <p:txBody>
          <a:bodyPr/>
          <a:p>
            <a:r>
              <a:rPr lang="zh-CN" altLang="en-US" sz="1400"/>
              <a:t>Transformer优化：稀疏、分层注意力提升效率，分布式、混合精度训练增强可训练性。</a:t>
            </a:r>
            <a:endParaRPr lang="zh-CN" altLang="en-US" sz="1400"/>
          </a:p>
        </p:txBody>
      </p:sp>
      <p:sp>
        <p:nvSpPr>
          <p:cNvPr id="23" name="装饰  1"/>
          <p:cNvSpPr>
            <a:spLocks noGrp="1"/>
          </p:cNvSpPr>
          <p:nvPr>
            <p:ph type="body" idx="16409" hasCustomPrompt="1"/>
            <p:custDataLst>
              <p:tags r:id="rId32"/>
            </p:custDataLst>
          </p:nvPr>
        </p:nvSpPr>
        <p:spPr/>
        <p:txBody>
          <a:bodyPr>
            <a:noAutofit/>
          </a:bodyPr>
          <a:p>
            <a:pPr>
              <a:buNone/>
            </a:pPr>
            <a:endParaRPr lang="zh-CN" altLang="en-US"/>
          </a:p>
        </p:txBody>
      </p:sp>
      <p:pic>
        <p:nvPicPr>
          <p:cNvPr id="29" name="图片占位符 28" descr="base\assets\12"/>
          <p:cNvPicPr>
            <a:picLocks noChangeAspect="1"/>
          </p:cNvPicPr>
          <p:nvPr>
            <p:ph type="pic" idx="16408"/>
            <p:custDataLst>
              <p:tags r:id="rId33"/>
            </p:custDataLst>
          </p:nvPr>
        </p:nvPicPr>
        <p:blipFill>
          <a:blip r:embed="rId34">
            <a:extLst>
              <a:ext uri="{96DAC541-7B7A-43D3-8B79-37D633B846F1}">
                <asvg:svgBlip xmlns:asvg="http://schemas.microsoft.com/office/drawing/2016/SVG/main" r:embed="rId35"/>
              </a:ext>
            </a:extLst>
          </a:blip>
          <a:stretch>
            <a:fillRect/>
          </a:stretch>
        </p:blipFill>
        <p:spPr>
          <a:xfrm>
            <a:off x="8407400" y="4292600"/>
            <a:ext cx="406400" cy="406400"/>
          </a:xfrm>
          <a:prstGeom prst="rect">
            <a:avLst/>
          </a:prstGeom>
        </p:spPr>
      </p:pic>
      <p:sp>
        <p:nvSpPr>
          <p:cNvPr id="25" name="文本占位符 24"/>
          <p:cNvSpPr>
            <a:spLocks noGrp="1"/>
          </p:cNvSpPr>
          <p:nvPr>
            <p:ph type="body" idx="16396"/>
            <p:custDataLst>
              <p:tags r:id="rId36"/>
            </p:custDataLst>
          </p:nvPr>
        </p:nvSpPr>
        <p:spPr/>
        <p:txBody>
          <a:bodyPr>
            <a:normAutofit/>
          </a:bodyPr>
          <a:p>
            <a:r>
              <a:rPr lang="zh-CN" altLang="en-US" sz="1700"/>
              <a:t>多任务与多模态能力</a:t>
            </a:r>
            <a:endParaRPr lang="zh-CN" altLang="en-US" sz="1700"/>
          </a:p>
        </p:txBody>
      </p:sp>
      <p:sp>
        <p:nvSpPr>
          <p:cNvPr id="26" name="文本占位符 25"/>
          <p:cNvSpPr>
            <a:spLocks noGrp="1"/>
          </p:cNvSpPr>
          <p:nvPr>
            <p:ph type="body" idx="16397"/>
            <p:custDataLst>
              <p:tags r:id="rId37"/>
            </p:custDataLst>
          </p:nvPr>
        </p:nvSpPr>
        <p:spPr/>
        <p:txBody>
          <a:bodyPr>
            <a:normAutofit fontScale="90000"/>
          </a:bodyPr>
          <a:p>
            <a:r>
              <a:rPr lang="zh-CN" altLang="en-US"/>
              <a:t>现代大模型趋向多任务、多模态，如GPT-4兼备文本、翻译、代码生成；CLIP、DALL-E融合图像文本，开启智能新可能。</a:t>
            </a:r>
            <a:endParaRPr lang="zh-CN" altLang="en-US"/>
          </a:p>
        </p:txBody>
      </p:sp>
    </p:spTree>
    <p:custDataLst>
      <p:tags r:id="rId3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大语言模型概述：大语言模型发展现状</a:t>
            </a:r>
            <a:endParaRPr lang="zh-CN" altLang="en-US" sz="3000"/>
          </a:p>
        </p:txBody>
      </p:sp>
      <p:grpSp>
        <p:nvGrpSpPr>
          <p:cNvPr id="36" name="组合 35"/>
          <p:cNvGrpSpPr/>
          <p:nvPr/>
        </p:nvGrpSpPr>
        <p:grpSpPr>
          <a:xfrm>
            <a:off x="609600" y="1524000"/>
            <a:ext cx="10972800" cy="4724400"/>
            <a:chOff x="960" y="2400"/>
            <a:chExt cx="17280" cy="7440"/>
          </a:xfrm>
        </p:grpSpPr>
      </p:grpSp>
      <p:sp>
        <p:nvSpPr>
          <p:cNvPr id="3" name="装饰  1"/>
          <p:cNvSpPr>
            <a:spLocks noGrp="1"/>
          </p:cNvSpPr>
          <p:nvPr>
            <p:ph type="body" idx="16394" hasCustomPrompt="1"/>
            <p:custDataLst>
              <p:tags r:id="rId2"/>
            </p:custDataLst>
          </p:nvPr>
        </p:nvSpPr>
        <p:spPr/>
        <p:txBody>
          <a:bodyPr>
            <a:noAutofit/>
          </a:bodyPr>
          <a:p>
            <a:pPr>
              <a:buNone/>
            </a:pPr>
            <a:endParaRPr lang="zh-CN" altLang="en-US"/>
          </a:p>
        </p:txBody>
      </p:sp>
      <p:pic>
        <p:nvPicPr>
          <p:cNvPr id="32" name="图片占位符 31" descr="4e64224de8ae540ade6ef5745aadc546"/>
          <p:cNvPicPr>
            <a:picLocks noChangeAspect="1"/>
          </p:cNvPicPr>
          <p:nvPr>
            <p:ph type="pic" idx="16395"/>
            <p:custDataLst>
              <p:tags r:id="rId3"/>
            </p:custDataLst>
          </p:nvPr>
        </p:nvPicPr>
        <p:blipFill>
          <a:blip r:embed="rId4"/>
          <a:srcRect l="15517" r="15517"/>
          <a:stretch>
            <a:fillRect/>
          </a:stretch>
        </p:blipFill>
        <p:spPr>
          <a:xfrm>
            <a:off x="609600" y="1524000"/>
            <a:ext cx="1524000" cy="2209800"/>
          </a:xfrm>
          <a:custGeom>
            <a:avLst/>
            <a:gdLst>
              <a:gd name="connisteX0" fmla="*/ 0 w 1524000"/>
              <a:gd name="connsiteY0" fmla="*/ 203200 h 2209800"/>
              <a:gd name="connisteX1" fmla="*/ 203200 w 1524000"/>
              <a:gd name="connsiteY1" fmla="*/ 0 h 2209800"/>
              <a:gd name="connisteX2" fmla="*/ 1524000 w 1524000"/>
              <a:gd name="connsiteY2" fmla="*/ 0 h 2209800"/>
              <a:gd name="connisteX3" fmla="*/ 1524000 w 1524000"/>
              <a:gd name="connsiteY3" fmla="*/ 2209800 h 2209800"/>
              <a:gd name="connisteX4" fmla="*/ 203200 w 1524000"/>
              <a:gd name="connsiteY4" fmla="*/ 2209800 h 2209800"/>
              <a:gd name="connisteX5" fmla="*/ 0 w 1524000"/>
              <a:gd name="connsiteY5" fmla="*/ 2006600 h 2209800"/>
              <a:gd name="connisteX6" fmla="*/ 0 w 1524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203200"/>
                </a:moveTo>
                <a:cubicBezTo>
                  <a:pt x="0" y="90976"/>
                  <a:pt x="90976" y="0"/>
                  <a:pt x="203200" y="0"/>
                </a:cubicBezTo>
                <a:lnTo>
                  <a:pt x="1524000" y="0"/>
                </a:lnTo>
                <a:lnTo>
                  <a:pt x="1524000" y="2209800"/>
                </a:lnTo>
                <a:lnTo>
                  <a:pt x="203200" y="2209800"/>
                </a:lnTo>
                <a:cubicBezTo>
                  <a:pt x="90976" y="2209800"/>
                  <a:pt x="0" y="2118824"/>
                  <a:pt x="0" y="2006600"/>
                </a:cubicBez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a:t>训练技术的革新</a:t>
            </a:r>
            <a:endParaRPr lang="zh-CN" altLang="en-US"/>
          </a:p>
        </p:txBody>
      </p:sp>
      <p:sp>
        <p:nvSpPr>
          <p:cNvPr id="6" name="文本占位符 5"/>
          <p:cNvSpPr>
            <a:spLocks noGrp="1"/>
          </p:cNvSpPr>
          <p:nvPr>
            <p:ph type="body" idx="16387"/>
            <p:custDataLst>
              <p:tags r:id="rId6"/>
            </p:custDataLst>
          </p:nvPr>
        </p:nvSpPr>
        <p:spPr/>
        <p:txBody>
          <a:bodyPr/>
          <a:p>
            <a:r>
              <a:rPr lang="zh-CN" altLang="en-US"/>
              <a:t>微调技术如LoRA和Prompt Tuning降低大语言模型训练成本，RLHF优化模型响应能力。</a:t>
            </a:r>
            <a:endParaRPr lang="zh-CN" altLang="en-US"/>
          </a:p>
        </p:txBody>
      </p:sp>
      <p:sp>
        <p:nvSpPr>
          <p:cNvPr id="7" name="装饰  5"/>
          <p:cNvSpPr>
            <a:spLocks noGrp="1"/>
          </p:cNvSpPr>
          <p:nvPr>
            <p:ph type="body" idx="16396" hasCustomPrompt="1"/>
            <p:custDataLst>
              <p:tags r:id="rId7"/>
            </p:custDataLst>
          </p:nvPr>
        </p:nvSpPr>
        <p:spPr/>
        <p:txBody>
          <a:bodyPr>
            <a:noAutofit/>
          </a:bodyPr>
          <a:p>
            <a:pPr>
              <a:buNone/>
            </a:pPr>
            <a:endParaRPr lang="zh-CN" altLang="en-US"/>
          </a:p>
        </p:txBody>
      </p:sp>
      <p:pic>
        <p:nvPicPr>
          <p:cNvPr id="33" name="图片占位符 32" descr="888824f6-5be4-4264-9631-b2b1d85f6a7d"/>
          <p:cNvPicPr>
            <a:picLocks noChangeAspect="1"/>
          </p:cNvPicPr>
          <p:nvPr>
            <p:ph type="pic" idx="16397"/>
            <p:custDataLst>
              <p:tags r:id="rId8"/>
            </p:custDataLst>
          </p:nvPr>
        </p:nvPicPr>
        <p:blipFill>
          <a:blip r:embed="rId9"/>
          <a:srcRect t="97" b="97"/>
          <a:stretch>
            <a:fillRect/>
          </a:stretch>
        </p:blipFill>
        <p:spPr>
          <a:xfrm>
            <a:off x="6248400" y="1524000"/>
            <a:ext cx="1524000" cy="2209800"/>
          </a:xfrm>
          <a:custGeom>
            <a:avLst/>
            <a:gdLst>
              <a:gd name="connisteX0" fmla="*/ 0 w 1524000"/>
              <a:gd name="connsiteY0" fmla="*/ 203200 h 2209800"/>
              <a:gd name="connisteX1" fmla="*/ 203200 w 1524000"/>
              <a:gd name="connsiteY1" fmla="*/ 0 h 2209800"/>
              <a:gd name="connisteX2" fmla="*/ 1524000 w 1524000"/>
              <a:gd name="connsiteY2" fmla="*/ 0 h 2209800"/>
              <a:gd name="connisteX3" fmla="*/ 1524000 w 1524000"/>
              <a:gd name="connsiteY3" fmla="*/ 2209800 h 2209800"/>
              <a:gd name="connisteX4" fmla="*/ 203200 w 1524000"/>
              <a:gd name="connsiteY4" fmla="*/ 2209800 h 2209800"/>
              <a:gd name="connisteX5" fmla="*/ 0 w 1524000"/>
              <a:gd name="connsiteY5" fmla="*/ 2006600 h 2209800"/>
              <a:gd name="connisteX6" fmla="*/ 0 w 1524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203200"/>
                </a:moveTo>
                <a:cubicBezTo>
                  <a:pt x="0" y="90976"/>
                  <a:pt x="90976" y="0"/>
                  <a:pt x="203200" y="0"/>
                </a:cubicBezTo>
                <a:lnTo>
                  <a:pt x="1524000" y="0"/>
                </a:lnTo>
                <a:lnTo>
                  <a:pt x="1524000" y="2209800"/>
                </a:lnTo>
                <a:lnTo>
                  <a:pt x="203200" y="2209800"/>
                </a:lnTo>
                <a:cubicBezTo>
                  <a:pt x="90976" y="2209800"/>
                  <a:pt x="0" y="2118824"/>
                  <a:pt x="0" y="2006600"/>
                </a:cubicBezTo>
                <a:lnTo>
                  <a:pt x="0" y="203200"/>
                </a:lnTo>
                <a:close/>
              </a:path>
            </a:pathLst>
          </a:custGeom>
        </p:spPr>
      </p:pic>
      <p:sp>
        <p:nvSpPr>
          <p:cNvPr id="9" name="文本占位符 8"/>
          <p:cNvSpPr>
            <a:spLocks noGrp="1"/>
          </p:cNvSpPr>
          <p:nvPr>
            <p:ph type="body" idx="16388"/>
            <p:custDataLst>
              <p:tags r:id="rId10"/>
            </p:custDataLst>
          </p:nvPr>
        </p:nvSpPr>
        <p:spPr/>
        <p:txBody>
          <a:bodyPr/>
          <a:p>
            <a:r>
              <a:rPr lang="zh-CN" altLang="en-US"/>
              <a:t>实际应用的广泛落地</a:t>
            </a:r>
            <a:endParaRPr lang="zh-CN" altLang="en-US"/>
          </a:p>
        </p:txBody>
      </p:sp>
      <p:sp>
        <p:nvSpPr>
          <p:cNvPr id="10" name="文本占位符 9"/>
          <p:cNvSpPr>
            <a:spLocks noGrp="1"/>
          </p:cNvSpPr>
          <p:nvPr>
            <p:ph type="body" idx="16389"/>
            <p:custDataLst>
              <p:tags r:id="rId11"/>
            </p:custDataLst>
          </p:nvPr>
        </p:nvSpPr>
        <p:spPr/>
        <p:txBody>
          <a:bodyPr/>
          <a:p>
            <a:r>
              <a:rPr lang="zh-CN" altLang="en-US"/>
              <a:t>大语言模型拓宽AI应用，优化搜索、客服，助力创作与医学解析。</a:t>
            </a:r>
            <a:endParaRPr lang="zh-CN" altLang="en-US"/>
          </a:p>
        </p:txBody>
      </p:sp>
      <p:sp>
        <p:nvSpPr>
          <p:cNvPr id="11" name="装饰  9"/>
          <p:cNvSpPr>
            <a:spLocks noGrp="1"/>
          </p:cNvSpPr>
          <p:nvPr>
            <p:ph type="body" idx="16398" hasCustomPrompt="1"/>
            <p:custDataLst>
              <p:tags r:id="rId12"/>
            </p:custDataLst>
          </p:nvPr>
        </p:nvSpPr>
        <p:spPr/>
        <p:txBody>
          <a:bodyPr>
            <a:noAutofit/>
          </a:bodyPr>
          <a:p>
            <a:pPr>
              <a:buNone/>
            </a:pPr>
            <a:endParaRPr lang="zh-CN" altLang="en-US"/>
          </a:p>
        </p:txBody>
      </p:sp>
      <p:pic>
        <p:nvPicPr>
          <p:cNvPr id="34" name="图片占位符 33" descr="4b155ae3-8ae7-4b48-b705-78de54159f13"/>
          <p:cNvPicPr>
            <a:picLocks noChangeAspect="1"/>
          </p:cNvPicPr>
          <p:nvPr>
            <p:ph type="pic" idx="16399"/>
            <p:custDataLst>
              <p:tags r:id="rId13"/>
            </p:custDataLst>
          </p:nvPr>
        </p:nvPicPr>
        <p:blipFill>
          <a:blip r:embed="rId14"/>
          <a:srcRect t="97" b="97"/>
          <a:stretch>
            <a:fillRect/>
          </a:stretch>
        </p:blipFill>
        <p:spPr>
          <a:xfrm>
            <a:off x="4419600" y="4038600"/>
            <a:ext cx="1524000" cy="2209800"/>
          </a:xfrm>
          <a:custGeom>
            <a:avLst/>
            <a:gdLst>
              <a:gd name="connisteX0" fmla="*/ 0 w 1524000"/>
              <a:gd name="connsiteY0" fmla="*/ 0 h 2209800"/>
              <a:gd name="connisteX1" fmla="*/ 1320800 w 1524000"/>
              <a:gd name="connsiteY1" fmla="*/ 0 h 2209800"/>
              <a:gd name="connisteX2" fmla="*/ 1524000 w 1524000"/>
              <a:gd name="connsiteY2" fmla="*/ 203200 h 2209800"/>
              <a:gd name="connisteX3" fmla="*/ 1524000 w 1524000"/>
              <a:gd name="connsiteY3" fmla="*/ 2006600 h 2209800"/>
              <a:gd name="connisteX4" fmla="*/ 1320800 w 1524000"/>
              <a:gd name="connsiteY4" fmla="*/ 2209800 h 2209800"/>
              <a:gd name="connisteX5" fmla="*/ 0 w 1524000"/>
              <a:gd name="connsiteY5" fmla="*/ 2209800 h 2209800"/>
              <a:gd name="connisteX6" fmla="*/ 0 w 1524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0"/>
                </a:moveTo>
                <a:lnTo>
                  <a:pt x="1320800" y="0"/>
                </a:lnTo>
                <a:cubicBezTo>
                  <a:pt x="1433024" y="0"/>
                  <a:pt x="1524000" y="90976"/>
                  <a:pt x="1524000" y="203200"/>
                </a:cubicBezTo>
                <a:lnTo>
                  <a:pt x="1524000" y="2006600"/>
                </a:lnTo>
                <a:cubicBezTo>
                  <a:pt x="1524000" y="2118824"/>
                  <a:pt x="1433024" y="2209800"/>
                  <a:pt x="1320800" y="2209800"/>
                </a:cubicBezTo>
                <a:lnTo>
                  <a:pt x="0" y="2209800"/>
                </a:lnTo>
                <a:lnTo>
                  <a:pt x="0" y="0"/>
                </a:lnTo>
                <a:close/>
              </a:path>
            </a:pathLst>
          </a:custGeom>
        </p:spPr>
      </p:pic>
      <p:sp>
        <p:nvSpPr>
          <p:cNvPr id="13" name="文本占位符 12"/>
          <p:cNvSpPr>
            <a:spLocks noGrp="1"/>
          </p:cNvSpPr>
          <p:nvPr>
            <p:ph type="body" idx="16390"/>
            <p:custDataLst>
              <p:tags r:id="rId15"/>
            </p:custDataLst>
          </p:nvPr>
        </p:nvSpPr>
        <p:spPr/>
        <p:txBody>
          <a:bodyPr/>
          <a:p>
            <a:r>
              <a:rPr lang="zh-CN" altLang="en-US"/>
              <a:t>面临的挑战与未来方向</a:t>
            </a:r>
            <a:endParaRPr lang="zh-CN" altLang="en-US"/>
          </a:p>
        </p:txBody>
      </p:sp>
      <p:sp>
        <p:nvSpPr>
          <p:cNvPr id="14" name="文本占位符 13"/>
          <p:cNvSpPr>
            <a:spLocks noGrp="1"/>
          </p:cNvSpPr>
          <p:nvPr>
            <p:ph type="body" idx="16391"/>
            <p:custDataLst>
              <p:tags r:id="rId16"/>
            </p:custDataLst>
          </p:nvPr>
        </p:nvSpPr>
        <p:spPr/>
        <p:txBody>
          <a:bodyPr>
            <a:normAutofit lnSpcReduction="10000"/>
          </a:bodyPr>
          <a:p>
            <a:r>
              <a:rPr lang="zh-CN" altLang="en-US"/>
              <a:t>现代大语言模型挑战：成本、偏见、可信性；未来方向：效率提升、可靠评估、可控生成。</a:t>
            </a:r>
            <a:endParaRPr lang="zh-CN" altLang="en-US"/>
          </a:p>
        </p:txBody>
      </p:sp>
      <p:sp>
        <p:nvSpPr>
          <p:cNvPr id="15" name="装饰  3"/>
          <p:cNvSpPr>
            <a:spLocks noGrp="1"/>
          </p:cNvSpPr>
          <p:nvPr>
            <p:ph type="body" idx="16400" hasCustomPrompt="1"/>
            <p:custDataLst>
              <p:tags r:id="rId17"/>
            </p:custDataLst>
          </p:nvPr>
        </p:nvSpPr>
        <p:spPr/>
        <p:txBody>
          <a:bodyPr>
            <a:noAutofit/>
          </a:bodyPr>
          <a:p>
            <a:pPr>
              <a:buNone/>
            </a:pPr>
            <a:endParaRPr lang="zh-CN" altLang="en-US"/>
          </a:p>
        </p:txBody>
      </p:sp>
      <p:pic>
        <p:nvPicPr>
          <p:cNvPr id="35" name="图片占位符 34" descr="55b367315c6e7efcdd7da1961ec3ab6f"/>
          <p:cNvPicPr>
            <a:picLocks noChangeAspect="1"/>
          </p:cNvPicPr>
          <p:nvPr>
            <p:ph type="pic" idx="16401"/>
            <p:custDataLst>
              <p:tags r:id="rId18"/>
            </p:custDataLst>
          </p:nvPr>
        </p:nvPicPr>
        <p:blipFill>
          <a:blip r:embed="rId19"/>
          <a:srcRect l="15456" r="15456"/>
          <a:stretch>
            <a:fillRect/>
          </a:stretch>
        </p:blipFill>
        <p:spPr>
          <a:xfrm>
            <a:off x="10058400" y="4038600"/>
            <a:ext cx="1524000" cy="2209800"/>
          </a:xfrm>
          <a:custGeom>
            <a:avLst/>
            <a:gdLst>
              <a:gd name="connisteX0" fmla="*/ 0 w 1524000"/>
              <a:gd name="connsiteY0" fmla="*/ 0 h 2209800"/>
              <a:gd name="connisteX1" fmla="*/ 1320800 w 1524000"/>
              <a:gd name="connsiteY1" fmla="*/ 0 h 2209800"/>
              <a:gd name="connisteX2" fmla="*/ 1524000 w 1524000"/>
              <a:gd name="connsiteY2" fmla="*/ 203200 h 2209800"/>
              <a:gd name="connisteX3" fmla="*/ 1524000 w 1524000"/>
              <a:gd name="connsiteY3" fmla="*/ 2006600 h 2209800"/>
              <a:gd name="connisteX4" fmla="*/ 1320800 w 1524000"/>
              <a:gd name="connsiteY4" fmla="*/ 2209800 h 2209800"/>
              <a:gd name="connisteX5" fmla="*/ 0 w 1524000"/>
              <a:gd name="connsiteY5" fmla="*/ 2209800 h 2209800"/>
              <a:gd name="connisteX6" fmla="*/ 0 w 1524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09800">
                <a:moveTo>
                  <a:pt x="0" y="0"/>
                </a:moveTo>
                <a:lnTo>
                  <a:pt x="1320800" y="0"/>
                </a:lnTo>
                <a:cubicBezTo>
                  <a:pt x="1433024" y="0"/>
                  <a:pt x="1524000" y="90976"/>
                  <a:pt x="1524000" y="203200"/>
                </a:cubicBezTo>
                <a:lnTo>
                  <a:pt x="1524000" y="2006600"/>
                </a:lnTo>
                <a:cubicBezTo>
                  <a:pt x="1524000" y="2118824"/>
                  <a:pt x="1433024" y="2209800"/>
                  <a:pt x="1320800" y="2209800"/>
                </a:cubicBezTo>
                <a:lnTo>
                  <a:pt x="0" y="2209800"/>
                </a:lnTo>
                <a:lnTo>
                  <a:pt x="0" y="0"/>
                </a:lnTo>
                <a:close/>
              </a:path>
            </a:pathLst>
          </a:custGeom>
        </p:spPr>
      </p:pic>
      <p:sp>
        <p:nvSpPr>
          <p:cNvPr id="17" name="文本占位符 16"/>
          <p:cNvSpPr>
            <a:spLocks noGrp="1"/>
          </p:cNvSpPr>
          <p:nvPr>
            <p:ph type="body" idx="16392"/>
            <p:custDataLst>
              <p:tags r:id="rId20"/>
            </p:custDataLst>
          </p:nvPr>
        </p:nvSpPr>
        <p:spPr/>
        <p:txBody>
          <a:bodyPr/>
          <a:p>
            <a:r>
              <a:rPr lang="zh-CN" altLang="en-US"/>
              <a:t>总结</a:t>
            </a:r>
            <a:endParaRPr lang="zh-CN" altLang="en-US"/>
          </a:p>
        </p:txBody>
      </p:sp>
      <p:sp>
        <p:nvSpPr>
          <p:cNvPr id="18" name="文本占位符 17"/>
          <p:cNvSpPr>
            <a:spLocks noGrp="1"/>
          </p:cNvSpPr>
          <p:nvPr>
            <p:ph type="body" idx="16393"/>
            <p:custDataLst>
              <p:tags r:id="rId21"/>
            </p:custDataLst>
          </p:nvPr>
        </p:nvSpPr>
        <p:spPr/>
        <p:txBody>
          <a:bodyPr/>
          <a:p>
            <a:r>
              <a:rPr lang="zh-CN" altLang="en-US"/>
              <a:t>现代大语言模型：人工智能的标志，持续拓展技术边界，潜力巨大。</a:t>
            </a:r>
            <a:endParaRPr lang="zh-CN" altLang="en-US"/>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a:t>
            </a:r>
            <a:endParaRPr lang="zh-CN" altLang="en-US" sz="3000"/>
          </a:p>
        </p:txBody>
      </p:sp>
      <p:grpSp>
        <p:nvGrpSpPr>
          <p:cNvPr id="36" name="组合 35"/>
          <p:cNvGrpSpPr/>
          <p:nvPr/>
        </p:nvGrpSpPr>
        <p:grpSpPr>
          <a:xfrm>
            <a:off x="609600" y="1524000"/>
            <a:ext cx="10972800" cy="4724400"/>
            <a:chOff x="960" y="2400"/>
            <a:chExt cx="17280" cy="7440"/>
          </a:xfrm>
        </p:grpSpPr>
      </p:grpSp>
      <p:sp>
        <p:nvSpPr>
          <p:cNvPr id="3" name="装饰  1"/>
          <p:cNvSpPr>
            <a:spLocks noGrp="1"/>
          </p:cNvSpPr>
          <p:nvPr>
            <p:ph type="body" idx="16394" hasCustomPrompt="1"/>
            <p:custDataLst>
              <p:tags r:id="rId2"/>
            </p:custDataLst>
          </p:nvPr>
        </p:nvSpPr>
        <p:spPr/>
        <p:txBody>
          <a:bodyPr>
            <a:noAutofit/>
          </a:bodyPr>
          <a:p>
            <a:pPr>
              <a:buNone/>
            </a:pPr>
            <a:endParaRPr lang="zh-CN" altLang="en-US"/>
          </a:p>
        </p:txBody>
      </p:sp>
      <p:pic>
        <p:nvPicPr>
          <p:cNvPr id="32" name="图片占位符 31" descr="cfb806c6-f7c3-43e4-b79d-c56197986b68"/>
          <p:cNvPicPr>
            <a:picLocks noChangeAspect="1"/>
          </p:cNvPicPr>
          <p:nvPr>
            <p:ph type="pic" idx="16395"/>
            <p:custDataLst>
              <p:tags r:id="rId3"/>
            </p:custDataLst>
          </p:nvPr>
        </p:nvPicPr>
        <p:blipFill>
          <a:blip r:embed="rId4"/>
          <a:srcRect/>
          <a:stretch>
            <a:fillRect/>
          </a:stretch>
        </p:blipFill>
        <p:spPr>
          <a:xfrm>
            <a:off x="914400" y="20193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5" name="文本占位符 4"/>
          <p:cNvSpPr>
            <a:spLocks noGrp="1"/>
          </p:cNvSpPr>
          <p:nvPr>
            <p:ph type="body" idx="16386"/>
            <p:custDataLst>
              <p:tags r:id="rId5"/>
            </p:custDataLst>
          </p:nvPr>
        </p:nvSpPr>
        <p:spPr/>
        <p:txBody>
          <a:bodyPr/>
          <a:p>
            <a:r>
              <a:rPr lang="zh-CN" altLang="en-US"/>
              <a:t>Transformer架构</a:t>
            </a:r>
            <a:endParaRPr lang="zh-CN" altLang="en-US"/>
          </a:p>
        </p:txBody>
      </p:sp>
      <p:sp>
        <p:nvSpPr>
          <p:cNvPr id="6" name="文本占位符 5"/>
          <p:cNvSpPr>
            <a:spLocks noGrp="1"/>
          </p:cNvSpPr>
          <p:nvPr>
            <p:ph type="body" idx="16387"/>
            <p:custDataLst>
              <p:tags r:id="rId6"/>
            </p:custDataLst>
          </p:nvPr>
        </p:nvSpPr>
        <p:spPr/>
        <p:txBody>
          <a:bodyPr/>
          <a:p>
            <a:r>
              <a:rPr lang="zh-CN" altLang="en-US"/>
              <a:t>核心组件包括自注意力机制与前馈神经网络，有效处理序列数据，捕捉长距离依赖。</a:t>
            </a:r>
            <a:endParaRPr lang="zh-CN" altLang="en-US"/>
          </a:p>
        </p:txBody>
      </p:sp>
      <p:sp>
        <p:nvSpPr>
          <p:cNvPr id="7" name="装饰  5"/>
          <p:cNvSpPr>
            <a:spLocks noGrp="1"/>
          </p:cNvSpPr>
          <p:nvPr>
            <p:ph type="body" idx="16396" hasCustomPrompt="1"/>
            <p:custDataLst>
              <p:tags r:id="rId7"/>
            </p:custDataLst>
          </p:nvPr>
        </p:nvSpPr>
        <p:spPr/>
        <p:txBody>
          <a:bodyPr>
            <a:noAutofit/>
          </a:bodyPr>
          <a:p>
            <a:pPr>
              <a:buNone/>
            </a:pPr>
            <a:endParaRPr lang="zh-CN" altLang="en-US"/>
          </a:p>
        </p:txBody>
      </p:sp>
      <p:pic>
        <p:nvPicPr>
          <p:cNvPr id="33" name="图片占位符 32" descr="8fdd6cb6-b9cd-44e5-b20e-5d999ac730aa"/>
          <p:cNvPicPr>
            <a:picLocks noChangeAspect="1"/>
          </p:cNvPicPr>
          <p:nvPr>
            <p:ph type="pic" idx="16397"/>
            <p:custDataLst>
              <p:tags r:id="rId8"/>
            </p:custDataLst>
          </p:nvPr>
        </p:nvPicPr>
        <p:blipFill>
          <a:blip r:embed="rId9"/>
          <a:srcRect/>
          <a:stretch>
            <a:fillRect/>
          </a:stretch>
        </p:blipFill>
        <p:spPr>
          <a:xfrm>
            <a:off x="6553200" y="20193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9" name="文本占位符 8"/>
          <p:cNvSpPr>
            <a:spLocks noGrp="1"/>
          </p:cNvSpPr>
          <p:nvPr>
            <p:ph type="body" idx="16388"/>
            <p:custDataLst>
              <p:tags r:id="rId10"/>
            </p:custDataLst>
          </p:nvPr>
        </p:nvSpPr>
        <p:spPr/>
        <p:txBody>
          <a:bodyPr/>
          <a:p>
            <a:r>
              <a:rPr lang="zh-CN" altLang="en-US"/>
              <a:t>编码器-解码器协同</a:t>
            </a:r>
            <a:endParaRPr lang="zh-CN" altLang="en-US"/>
          </a:p>
        </p:txBody>
      </p:sp>
      <p:sp>
        <p:nvSpPr>
          <p:cNvPr id="10" name="文本占位符 9"/>
          <p:cNvSpPr>
            <a:spLocks noGrp="1"/>
          </p:cNvSpPr>
          <p:nvPr>
            <p:ph type="body" idx="16389"/>
            <p:custDataLst>
              <p:tags r:id="rId11"/>
            </p:custDataLst>
          </p:nvPr>
        </p:nvSpPr>
        <p:spPr/>
        <p:txBody>
          <a:bodyPr/>
          <a:p>
            <a:r>
              <a:rPr lang="zh-CN" altLang="en-US"/>
              <a:t>编码器捕捉输入序列特征，解码器生成输出序列，两者通过注意力机制实现信息交互。</a:t>
            </a:r>
            <a:endParaRPr lang="zh-CN" altLang="en-US"/>
          </a:p>
        </p:txBody>
      </p:sp>
      <p:sp>
        <p:nvSpPr>
          <p:cNvPr id="11" name="装饰  9"/>
          <p:cNvSpPr>
            <a:spLocks noGrp="1"/>
          </p:cNvSpPr>
          <p:nvPr>
            <p:ph type="body" idx="16398" hasCustomPrompt="1"/>
            <p:custDataLst>
              <p:tags r:id="rId12"/>
            </p:custDataLst>
          </p:nvPr>
        </p:nvSpPr>
        <p:spPr/>
        <p:txBody>
          <a:bodyPr>
            <a:noAutofit/>
          </a:bodyPr>
          <a:p>
            <a:pPr>
              <a:buNone/>
            </a:pPr>
            <a:endParaRPr lang="zh-CN" altLang="en-US"/>
          </a:p>
        </p:txBody>
      </p:sp>
      <p:pic>
        <p:nvPicPr>
          <p:cNvPr id="34" name="图片占位符 33" descr="56028363-916d-492f-8bba-e9a9d53c6ccd"/>
          <p:cNvPicPr>
            <a:picLocks noChangeAspect="1"/>
          </p:cNvPicPr>
          <p:nvPr>
            <p:ph type="pic" idx="16399"/>
            <p:custDataLst>
              <p:tags r:id="rId13"/>
            </p:custDataLst>
          </p:nvPr>
        </p:nvPicPr>
        <p:blipFill>
          <a:blip r:embed="rId14"/>
          <a:srcRect/>
          <a:stretch>
            <a:fillRect/>
          </a:stretch>
        </p:blipFill>
        <p:spPr>
          <a:xfrm>
            <a:off x="914400" y="45339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3" name="文本占位符 12"/>
          <p:cNvSpPr>
            <a:spLocks noGrp="1"/>
          </p:cNvSpPr>
          <p:nvPr>
            <p:ph type="body" idx="16390"/>
            <p:custDataLst>
              <p:tags r:id="rId15"/>
            </p:custDataLst>
          </p:nvPr>
        </p:nvSpPr>
        <p:spPr/>
        <p:txBody>
          <a:bodyPr/>
          <a:p>
            <a:r>
              <a:rPr lang="zh-CN" altLang="en-US"/>
              <a:t>注意力机制原理</a:t>
            </a:r>
            <a:endParaRPr lang="zh-CN" altLang="en-US"/>
          </a:p>
        </p:txBody>
      </p:sp>
      <p:sp>
        <p:nvSpPr>
          <p:cNvPr id="14" name="文本占位符 13"/>
          <p:cNvSpPr>
            <a:spLocks noGrp="1"/>
          </p:cNvSpPr>
          <p:nvPr>
            <p:ph type="body" idx="16391"/>
            <p:custDataLst>
              <p:tags r:id="rId16"/>
            </p:custDataLst>
          </p:nvPr>
        </p:nvSpPr>
        <p:spPr/>
        <p:txBody>
          <a:bodyPr/>
          <a:p>
            <a:r>
              <a:rPr lang="zh-CN" altLang="en-US"/>
              <a:t>通过计算查询、键、值之间的权重分布，加权求和得到输出，增强模型对重要信息的关注。</a:t>
            </a:r>
            <a:endParaRPr lang="zh-CN" altLang="en-US"/>
          </a:p>
        </p:txBody>
      </p:sp>
      <p:sp>
        <p:nvSpPr>
          <p:cNvPr id="15" name="装饰  3"/>
          <p:cNvSpPr>
            <a:spLocks noGrp="1"/>
          </p:cNvSpPr>
          <p:nvPr>
            <p:ph type="body" idx="16400" hasCustomPrompt="1"/>
            <p:custDataLst>
              <p:tags r:id="rId17"/>
            </p:custDataLst>
          </p:nvPr>
        </p:nvSpPr>
        <p:spPr/>
        <p:txBody>
          <a:bodyPr>
            <a:noAutofit/>
          </a:bodyPr>
          <a:p>
            <a:pPr>
              <a:buNone/>
            </a:pPr>
            <a:endParaRPr lang="zh-CN" altLang="en-US"/>
          </a:p>
        </p:txBody>
      </p:sp>
      <p:pic>
        <p:nvPicPr>
          <p:cNvPr id="35" name="图片占位符 34" descr="6c574424-b4f3-4ca8-b160-b968051a2b4a"/>
          <p:cNvPicPr>
            <a:picLocks noChangeAspect="1"/>
          </p:cNvPicPr>
          <p:nvPr>
            <p:ph type="pic" idx="16401"/>
            <p:custDataLst>
              <p:tags r:id="rId18"/>
            </p:custDataLst>
          </p:nvPr>
        </p:nvPicPr>
        <p:blipFill>
          <a:blip r:embed="rId19"/>
          <a:srcRect/>
          <a:stretch>
            <a:fillRect/>
          </a:stretch>
        </p:blipFill>
        <p:spPr>
          <a:xfrm>
            <a:off x="6553200" y="45339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7" name="文本占位符 16"/>
          <p:cNvSpPr>
            <a:spLocks noGrp="1"/>
          </p:cNvSpPr>
          <p:nvPr>
            <p:ph type="body" idx="16392"/>
            <p:custDataLst>
              <p:tags r:id="rId20"/>
            </p:custDataLst>
          </p:nvPr>
        </p:nvSpPr>
        <p:spPr/>
        <p:txBody>
          <a:bodyPr/>
          <a:p>
            <a:r>
              <a:rPr lang="zh-CN" altLang="en-US"/>
              <a:t>长距离依赖捕获</a:t>
            </a:r>
            <a:endParaRPr lang="zh-CN" altLang="en-US"/>
          </a:p>
        </p:txBody>
      </p:sp>
      <p:sp>
        <p:nvSpPr>
          <p:cNvPr id="18" name="文本占位符 17"/>
          <p:cNvSpPr>
            <a:spLocks noGrp="1"/>
          </p:cNvSpPr>
          <p:nvPr>
            <p:ph type="body" idx="16393"/>
            <p:custDataLst>
              <p:tags r:id="rId21"/>
            </p:custDataLst>
          </p:nvPr>
        </p:nvSpPr>
        <p:spPr/>
        <p:txBody>
          <a:bodyPr/>
          <a:p>
            <a:r>
              <a:rPr lang="zh-CN" altLang="en-US"/>
              <a:t>Transformer利用多头注意力机制，平行处理不同位置信息，高效提取全局语义特征。</a:t>
            </a:r>
            <a:endParaRPr lang="zh-CN" altLang="en-US"/>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模型的基本架构：Transformer架构解析</a:t>
            </a:r>
            <a:endParaRPr lang="zh-CN" altLang="en-US" sz="3000"/>
          </a:p>
        </p:txBody>
      </p:sp>
      <p:grpSp>
        <p:nvGrpSpPr>
          <p:cNvPr id="36" name="组合 35"/>
          <p:cNvGrpSpPr/>
          <p:nvPr/>
        </p:nvGrpSpPr>
        <p:grpSpPr>
          <a:xfrm>
            <a:off x="609600" y="1524000"/>
            <a:ext cx="10972800" cy="4724400"/>
            <a:chOff x="960" y="2400"/>
            <a:chExt cx="17280" cy="7440"/>
          </a:xfrm>
        </p:grpSpPr>
      </p:grpSp>
      <p:sp>
        <p:nvSpPr>
          <p:cNvPr id="3" name="装饰  1"/>
          <p:cNvSpPr>
            <a:spLocks noGrp="1"/>
          </p:cNvSpPr>
          <p:nvPr>
            <p:ph type="body" idx="16394" hasCustomPrompt="1"/>
            <p:custDataLst>
              <p:tags r:id="rId2"/>
            </p:custDataLst>
          </p:nvPr>
        </p:nvSpPr>
        <p:spPr/>
        <p:txBody>
          <a:bodyPr>
            <a:noAutofit/>
          </a:bodyPr>
          <a:p>
            <a:pPr>
              <a:buNone/>
            </a:pPr>
            <a:endParaRPr lang="zh-CN" altLang="en-US"/>
          </a:p>
        </p:txBody>
      </p:sp>
      <p:pic>
        <p:nvPicPr>
          <p:cNvPr id="32" name="图片占位符 31" descr="0a226ab8-93be-47d7-9a6d-35452b818641"/>
          <p:cNvPicPr>
            <a:picLocks noChangeAspect="1"/>
          </p:cNvPicPr>
          <p:nvPr>
            <p:ph type="pic" idx="16395"/>
            <p:custDataLst>
              <p:tags r:id="rId3"/>
            </p:custDataLst>
          </p:nvPr>
        </p:nvPicPr>
        <p:blipFill>
          <a:blip r:embed="rId4"/>
          <a:srcRect l="326" r="326"/>
          <a:stretch>
            <a:fillRect/>
          </a:stretch>
        </p:blipFill>
        <p:spPr>
          <a:xfrm>
            <a:off x="6096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p:spPr>
      </p:pic>
      <p:sp>
        <p:nvSpPr>
          <p:cNvPr id="5" name="文本占位符 4"/>
          <p:cNvSpPr>
            <a:spLocks noGrp="1"/>
          </p:cNvSpPr>
          <p:nvPr>
            <p:ph type="body" idx="16386"/>
            <p:custDataLst>
              <p:tags r:id="rId5"/>
            </p:custDataLst>
          </p:nvPr>
        </p:nvSpPr>
        <p:spPr/>
        <p:txBody>
          <a:bodyPr>
            <a:normAutofit fontScale="80000"/>
          </a:bodyPr>
          <a:p>
            <a:r>
              <a:rPr lang="zh-CN" altLang="en-US"/>
              <a:t>Transformer核心</a:t>
            </a:r>
            <a:endParaRPr lang="zh-CN" altLang="en-US"/>
          </a:p>
        </p:txBody>
      </p:sp>
      <p:sp>
        <p:nvSpPr>
          <p:cNvPr id="6" name="文本占位符 5"/>
          <p:cNvSpPr>
            <a:spLocks noGrp="1"/>
          </p:cNvSpPr>
          <p:nvPr>
            <p:ph type="body" idx="16387"/>
            <p:custDataLst>
              <p:tags r:id="rId6"/>
            </p:custDataLst>
          </p:nvPr>
        </p:nvSpPr>
        <p:spPr/>
        <p:txBody>
          <a:bodyPr/>
          <a:p>
            <a:r>
              <a:rPr lang="zh-CN" altLang="en-US"/>
              <a:t>编码器负责理解输入序列，解码器则基于编码器的输出生成目标序列，两者通过多头注意力机制紧密相连。</a:t>
            </a:r>
            <a:endParaRPr lang="zh-CN" altLang="en-US"/>
          </a:p>
        </p:txBody>
      </p:sp>
      <p:sp>
        <p:nvSpPr>
          <p:cNvPr id="7" name="装饰  5"/>
          <p:cNvSpPr>
            <a:spLocks noGrp="1"/>
          </p:cNvSpPr>
          <p:nvPr>
            <p:ph type="body" idx="16396" hasCustomPrompt="1"/>
            <p:custDataLst>
              <p:tags r:id="rId7"/>
            </p:custDataLst>
          </p:nvPr>
        </p:nvSpPr>
        <p:spPr/>
        <p:txBody>
          <a:bodyPr>
            <a:noAutofit/>
          </a:bodyPr>
          <a:p>
            <a:pPr>
              <a:buNone/>
            </a:pPr>
            <a:endParaRPr lang="zh-CN" altLang="en-US"/>
          </a:p>
        </p:txBody>
      </p:sp>
      <p:pic>
        <p:nvPicPr>
          <p:cNvPr id="33" name="图片占位符 32" descr="4dd978308622125e6e89e4aec8fcab65"/>
          <p:cNvPicPr>
            <a:picLocks noChangeAspect="1"/>
          </p:cNvPicPr>
          <p:nvPr>
            <p:ph type="pic" idx="16397"/>
            <p:custDataLst>
              <p:tags r:id="rId8"/>
            </p:custDataLst>
          </p:nvPr>
        </p:nvPicPr>
        <p:blipFill>
          <a:blip r:embed="rId9"/>
          <a:srcRect l="8762" r="8762"/>
          <a:stretch>
            <a:fillRect/>
          </a:stretch>
        </p:blipFill>
        <p:spPr>
          <a:xfrm>
            <a:off x="34290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p:spPr>
      </p:pic>
      <p:sp>
        <p:nvSpPr>
          <p:cNvPr id="9" name="文本占位符 8"/>
          <p:cNvSpPr>
            <a:spLocks noGrp="1"/>
          </p:cNvSpPr>
          <p:nvPr>
            <p:ph type="body" idx="16388"/>
            <p:custDataLst>
              <p:tags r:id="rId10"/>
            </p:custDataLst>
          </p:nvPr>
        </p:nvSpPr>
        <p:spPr/>
        <p:txBody>
          <a:bodyPr/>
          <a:p>
            <a:r>
              <a:rPr lang="zh-CN" altLang="en-US" sz="1900"/>
              <a:t>注意力机制</a:t>
            </a:r>
            <a:endParaRPr lang="zh-CN" altLang="en-US" sz="1900"/>
          </a:p>
        </p:txBody>
      </p:sp>
      <p:sp>
        <p:nvSpPr>
          <p:cNvPr id="10" name="文本占位符 9"/>
          <p:cNvSpPr>
            <a:spLocks noGrp="1"/>
          </p:cNvSpPr>
          <p:nvPr>
            <p:ph type="body" idx="16389"/>
            <p:custDataLst>
              <p:tags r:id="rId11"/>
            </p:custDataLst>
          </p:nvPr>
        </p:nvSpPr>
        <p:spPr/>
        <p:txBody>
          <a:bodyPr/>
          <a:p>
            <a:r>
              <a:rPr lang="zh-CN" altLang="en-US"/>
              <a:t>通过计算查询、键和值之间的权重分布，注意力机制允许模型在生成每个位置的输出时考虑整个输入序列的信息。</a:t>
            </a:r>
            <a:endParaRPr lang="zh-CN" altLang="en-US"/>
          </a:p>
        </p:txBody>
      </p:sp>
      <p:sp>
        <p:nvSpPr>
          <p:cNvPr id="11" name="装饰  9"/>
          <p:cNvSpPr>
            <a:spLocks noGrp="1"/>
          </p:cNvSpPr>
          <p:nvPr>
            <p:ph type="body" idx="16398" hasCustomPrompt="1"/>
            <p:custDataLst>
              <p:tags r:id="rId12"/>
            </p:custDataLst>
          </p:nvPr>
        </p:nvSpPr>
        <p:spPr/>
        <p:txBody>
          <a:bodyPr>
            <a:noAutofit/>
          </a:bodyPr>
          <a:p>
            <a:pPr>
              <a:buNone/>
            </a:pPr>
            <a:endParaRPr lang="zh-CN" altLang="en-US"/>
          </a:p>
        </p:txBody>
      </p:sp>
      <p:pic>
        <p:nvPicPr>
          <p:cNvPr id="34" name="图片占位符 33" descr="cd8c56450e16abd6a8c44cf30bae31c3"/>
          <p:cNvPicPr>
            <a:picLocks noChangeAspect="1"/>
          </p:cNvPicPr>
          <p:nvPr>
            <p:ph type="pic" idx="16399"/>
            <p:custDataLst>
              <p:tags r:id="rId13"/>
            </p:custDataLst>
          </p:nvPr>
        </p:nvPicPr>
        <p:blipFill>
          <a:blip r:embed="rId14"/>
          <a:srcRect l="11929" r="11929"/>
          <a:stretch>
            <a:fillRect/>
          </a:stretch>
        </p:blipFill>
        <p:spPr>
          <a:xfrm>
            <a:off x="62484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p:spPr>
      </p:pic>
      <p:sp>
        <p:nvSpPr>
          <p:cNvPr id="13" name="文本占位符 12"/>
          <p:cNvSpPr>
            <a:spLocks noGrp="1"/>
          </p:cNvSpPr>
          <p:nvPr>
            <p:ph type="body" idx="16390"/>
            <p:custDataLst>
              <p:tags r:id="rId15"/>
            </p:custDataLst>
          </p:nvPr>
        </p:nvSpPr>
        <p:spPr/>
        <p:txBody>
          <a:bodyPr/>
          <a:p>
            <a:r>
              <a:rPr lang="zh-CN" altLang="en-US" sz="1900"/>
              <a:t>序列建模</a:t>
            </a:r>
            <a:endParaRPr lang="zh-CN" altLang="en-US" sz="1900"/>
          </a:p>
        </p:txBody>
      </p:sp>
      <p:sp>
        <p:nvSpPr>
          <p:cNvPr id="14" name="文本占位符 13"/>
          <p:cNvSpPr>
            <a:spLocks noGrp="1"/>
          </p:cNvSpPr>
          <p:nvPr>
            <p:ph type="body" idx="16391"/>
            <p:custDataLst>
              <p:tags r:id="rId16"/>
            </p:custDataLst>
          </p:nvPr>
        </p:nvSpPr>
        <p:spPr/>
        <p:txBody>
          <a:bodyPr/>
          <a:p>
            <a:r>
              <a:rPr lang="zh-CN" altLang="en-US"/>
              <a:t>Transformer摒弃了RNN的逐个元素处理方式，采用并行计算，显著提高了训练效率和模型性能。</a:t>
            </a:r>
            <a:endParaRPr lang="zh-CN" altLang="en-US"/>
          </a:p>
        </p:txBody>
      </p:sp>
      <p:sp>
        <p:nvSpPr>
          <p:cNvPr id="15" name="装饰  3"/>
          <p:cNvSpPr>
            <a:spLocks noGrp="1"/>
          </p:cNvSpPr>
          <p:nvPr>
            <p:ph type="body" idx="16400" hasCustomPrompt="1"/>
            <p:custDataLst>
              <p:tags r:id="rId17"/>
            </p:custDataLst>
          </p:nvPr>
        </p:nvSpPr>
        <p:spPr/>
        <p:txBody>
          <a:bodyPr>
            <a:noAutofit/>
          </a:bodyPr>
          <a:p>
            <a:pPr>
              <a:buNone/>
            </a:pPr>
            <a:endParaRPr lang="zh-CN" altLang="en-US"/>
          </a:p>
        </p:txBody>
      </p:sp>
      <p:pic>
        <p:nvPicPr>
          <p:cNvPr id="35" name="图片占位符 34" descr="e14433a4-da54-4116-8678-da0fd4eff92a"/>
          <p:cNvPicPr>
            <a:picLocks noChangeAspect="1"/>
          </p:cNvPicPr>
          <p:nvPr>
            <p:ph type="pic" idx="16401"/>
            <p:custDataLst>
              <p:tags r:id="rId18"/>
            </p:custDataLst>
          </p:nvPr>
        </p:nvPicPr>
        <p:blipFill>
          <a:blip r:embed="rId19"/>
          <a:srcRect l="326" r="326"/>
          <a:stretch>
            <a:fillRect/>
          </a:stretch>
        </p:blipFill>
        <p:spPr>
          <a:xfrm>
            <a:off x="9067800" y="1524000"/>
            <a:ext cx="2514600" cy="2032000"/>
          </a:xfrm>
          <a:custGeom>
            <a:avLst/>
            <a:gdLst>
              <a:gd name="connisteX0" fmla="*/ 0 w 2514600"/>
              <a:gd name="connsiteY0" fmla="*/ 203200 h 2032000"/>
              <a:gd name="connisteX1" fmla="*/ 203200 w 2514600"/>
              <a:gd name="connsiteY1" fmla="*/ 0 h 2032000"/>
              <a:gd name="connisteX2" fmla="*/ 2311400 w 2514600"/>
              <a:gd name="connsiteY2" fmla="*/ 0 h 2032000"/>
              <a:gd name="connisteX3" fmla="*/ 2514600 w 2514600"/>
              <a:gd name="connsiteY3" fmla="*/ 203200 h 2032000"/>
              <a:gd name="connisteX4" fmla="*/ 2514600 w 2514600"/>
              <a:gd name="connsiteY4" fmla="*/ 2032000 h 2032000"/>
              <a:gd name="connisteX5" fmla="*/ 0 w 2514600"/>
              <a:gd name="connsiteY5" fmla="*/ 2032000 h 2032000"/>
              <a:gd name="connisteX6" fmla="*/ 0 w 25146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14600" h="2032000">
                <a:moveTo>
                  <a:pt x="0" y="203200"/>
                </a:moveTo>
                <a:cubicBezTo>
                  <a:pt x="0" y="90976"/>
                  <a:pt x="90976" y="0"/>
                  <a:pt x="203200" y="0"/>
                </a:cubicBezTo>
                <a:lnTo>
                  <a:pt x="2311400" y="0"/>
                </a:lnTo>
                <a:cubicBezTo>
                  <a:pt x="2423624" y="0"/>
                  <a:pt x="2514600" y="90976"/>
                  <a:pt x="2514600" y="203200"/>
                </a:cubicBezTo>
                <a:lnTo>
                  <a:pt x="2514600" y="2032000"/>
                </a:lnTo>
                <a:lnTo>
                  <a:pt x="0" y="2032000"/>
                </a:lnTo>
                <a:lnTo>
                  <a:pt x="0" y="203200"/>
                </a:lnTo>
                <a:close/>
              </a:path>
            </a:pathLst>
          </a:custGeom>
        </p:spPr>
      </p:pic>
      <p:sp>
        <p:nvSpPr>
          <p:cNvPr id="17" name="文本占位符 16"/>
          <p:cNvSpPr>
            <a:spLocks noGrp="1"/>
          </p:cNvSpPr>
          <p:nvPr>
            <p:ph type="body" idx="16392"/>
            <p:custDataLst>
              <p:tags r:id="rId20"/>
            </p:custDataLst>
          </p:nvPr>
        </p:nvSpPr>
        <p:spPr/>
        <p:txBody>
          <a:bodyPr/>
          <a:p>
            <a:r>
              <a:rPr lang="zh-CN" altLang="en-US" sz="1900"/>
              <a:t>全局上下文</a:t>
            </a:r>
            <a:endParaRPr lang="zh-CN" altLang="en-US" sz="1900"/>
          </a:p>
        </p:txBody>
      </p:sp>
      <p:sp>
        <p:nvSpPr>
          <p:cNvPr id="18" name="文本占位符 17"/>
          <p:cNvSpPr>
            <a:spLocks noGrp="1"/>
          </p:cNvSpPr>
          <p:nvPr>
            <p:ph type="body" idx="16393"/>
            <p:custDataLst>
              <p:tags r:id="rId21"/>
            </p:custDataLst>
          </p:nvPr>
        </p:nvSpPr>
        <p:spPr/>
        <p:txBody>
          <a:bodyPr>
            <a:normAutofit lnSpcReduction="10000"/>
          </a:bodyPr>
          <a:p>
            <a:r>
              <a:rPr lang="zh-CN" altLang="en-US"/>
              <a:t>得益于自注意力机制，Transformer能够捕捉输入序列中的长距离依赖关系，实现对全局上下文的高效建模。</a:t>
            </a:r>
            <a:endParaRPr lang="zh-CN" altLang="en-US"/>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模型的基本架构：Transformer架构解析</a:t>
            </a:r>
            <a:endParaRPr lang="zh-CN" altLang="en-US" sz="2700"/>
          </a:p>
        </p:txBody>
      </p:sp>
      <p:grpSp>
        <p:nvGrpSpPr>
          <p:cNvPr id="21" name="组合 20"/>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核心思想</a:t>
            </a:r>
            <a:endParaRPr lang="zh-CN" altLang="en-US"/>
          </a:p>
        </p:txBody>
      </p:sp>
      <p:sp>
        <p:nvSpPr>
          <p:cNvPr id="4" name="装饰  2"/>
          <p:cNvSpPr>
            <a:spLocks noGrp="1"/>
          </p:cNvSpPr>
          <p:nvPr>
            <p:ph type="body" idx="16391" hasCustomPrompt="1"/>
            <p:custDataLst>
              <p:tags r:id="rId3"/>
            </p:custDataLst>
          </p:nvPr>
        </p:nvSpPr>
        <p:spPr/>
        <p:txBody>
          <a:bodyPr>
            <a:noAutofit/>
          </a:bodyPr>
          <a:p>
            <a:pPr>
              <a:buNone/>
            </a:pPr>
            <a:endParaRPr lang="zh-CN" altLang="en-US"/>
          </a:p>
        </p:txBody>
      </p:sp>
      <p:pic>
        <p:nvPicPr>
          <p:cNvPr id="19" name="图片占位符 18" descr="59f359bb-657a-4de1-bf82-060a3ec9c950"/>
          <p:cNvPicPr>
            <a:picLocks noChangeAspect="1"/>
          </p:cNvPicPr>
          <p:nvPr>
            <p:ph type="pic" idx="16392"/>
            <p:custDataLst>
              <p:tags r:id="rId4"/>
            </p:custDataLst>
          </p:nvPr>
        </p:nvPicPr>
        <p:blipFill>
          <a:blip r:embed="rId5"/>
          <a:srcRect l="592" r="592"/>
          <a:stretch>
            <a:fillRect/>
          </a:stretch>
        </p:blipFill>
        <p:spPr>
          <a:xfrm>
            <a:off x="4648200" y="609600"/>
            <a:ext cx="3314700" cy="3302000"/>
          </a:xfrm>
          <a:custGeom>
            <a:avLst/>
            <a:gdLst>
              <a:gd name="connisteX0" fmla="*/ 0 w 3314700"/>
              <a:gd name="connsiteY0" fmla="*/ 203200 h 3302000"/>
              <a:gd name="connisteX1" fmla="*/ 203200 w 3314700"/>
              <a:gd name="connsiteY1" fmla="*/ 0 h 3302000"/>
              <a:gd name="connisteX2" fmla="*/ 3111500 w 3314700"/>
              <a:gd name="connsiteY2" fmla="*/ 0 h 3302000"/>
              <a:gd name="connisteX3" fmla="*/ 3314700 w 3314700"/>
              <a:gd name="connsiteY3" fmla="*/ 203200 h 3302000"/>
              <a:gd name="connisteX4" fmla="*/ 3314700 w 3314700"/>
              <a:gd name="connsiteY4" fmla="*/ 3302000 h 3302000"/>
              <a:gd name="connisteX5" fmla="*/ 0 w 3314700"/>
              <a:gd name="connsiteY5" fmla="*/ 3302000 h 3302000"/>
              <a:gd name="connisteX6" fmla="*/ 0 w 3314700"/>
              <a:gd name="connsiteY6"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302000">
                <a:moveTo>
                  <a:pt x="0" y="203200"/>
                </a:moveTo>
                <a:cubicBezTo>
                  <a:pt x="0" y="90976"/>
                  <a:pt x="90976" y="0"/>
                  <a:pt x="203200" y="0"/>
                </a:cubicBezTo>
                <a:lnTo>
                  <a:pt x="3111500" y="0"/>
                </a:lnTo>
                <a:cubicBezTo>
                  <a:pt x="3223724" y="0"/>
                  <a:pt x="3314700" y="90976"/>
                  <a:pt x="3314700" y="203200"/>
                </a:cubicBezTo>
                <a:lnTo>
                  <a:pt x="3314700" y="3302000"/>
                </a:lnTo>
                <a:lnTo>
                  <a:pt x="0" y="3302000"/>
                </a:lnTo>
                <a:lnTo>
                  <a:pt x="0" y="203200"/>
                </a:lnTo>
                <a:close/>
              </a:path>
            </a:pathLst>
          </a:custGeom>
        </p:spPr>
      </p:pic>
      <p:sp>
        <p:nvSpPr>
          <p:cNvPr id="6" name="文本占位符 5"/>
          <p:cNvSpPr>
            <a:spLocks noGrp="1"/>
          </p:cNvSpPr>
          <p:nvPr>
            <p:ph type="body" idx="16387"/>
            <p:custDataLst>
              <p:tags r:id="rId6"/>
            </p:custDataLst>
          </p:nvPr>
        </p:nvSpPr>
        <p:spPr/>
        <p:txBody>
          <a:bodyPr/>
          <a:p>
            <a:r>
              <a:rPr lang="zh-CN" altLang="en-US"/>
              <a:t>注意力机制解析</a:t>
            </a:r>
            <a:endParaRPr lang="zh-CN" altLang="en-US"/>
          </a:p>
        </p:txBody>
      </p:sp>
      <p:sp>
        <p:nvSpPr>
          <p:cNvPr id="7" name="文本占位符 6"/>
          <p:cNvSpPr>
            <a:spLocks noGrp="1"/>
          </p:cNvSpPr>
          <p:nvPr>
            <p:ph type="body" idx="16388"/>
            <p:custDataLst>
              <p:tags r:id="rId7"/>
            </p:custDataLst>
          </p:nvPr>
        </p:nvSpPr>
        <p:spPr/>
        <p:txBody>
          <a:bodyPr/>
          <a:p>
            <a:r>
              <a:rPr lang="zh-CN" altLang="en-US"/>
              <a:t>通过动态权重关联输入序列，自适应调整各位置关注程度，避免长序列信息丢失，如翻译中精准对应词汇关系。</a:t>
            </a:r>
            <a:endParaRPr lang="zh-CN" altLang="en-US"/>
          </a:p>
        </p:txBody>
      </p:sp>
      <p:sp>
        <p:nvSpPr>
          <p:cNvPr id="8" name="装饰  6"/>
          <p:cNvSpPr>
            <a:spLocks noGrp="1"/>
          </p:cNvSpPr>
          <p:nvPr>
            <p:ph type="body" idx="16393" hasCustomPrompt="1"/>
            <p:custDataLst>
              <p:tags r:id="rId8"/>
            </p:custDataLst>
          </p:nvPr>
        </p:nvSpPr>
        <p:spPr/>
        <p:txBody>
          <a:bodyPr>
            <a:noAutofit/>
          </a:bodyPr>
          <a:p>
            <a:pPr>
              <a:buNone/>
            </a:pPr>
            <a:endParaRPr lang="zh-CN" altLang="en-US"/>
          </a:p>
        </p:txBody>
      </p:sp>
      <p:pic>
        <p:nvPicPr>
          <p:cNvPr id="20" name="图片占位符 19" descr="9add1169-9c52-4a94-a481-2c073b11f9a7"/>
          <p:cNvPicPr>
            <a:picLocks noChangeAspect="1"/>
          </p:cNvPicPr>
          <p:nvPr>
            <p:ph type="pic" idx="16394"/>
            <p:custDataLst>
              <p:tags r:id="rId9"/>
            </p:custDataLst>
          </p:nvPr>
        </p:nvPicPr>
        <p:blipFill>
          <a:blip r:embed="rId10"/>
          <a:srcRect l="592" r="592"/>
          <a:stretch>
            <a:fillRect/>
          </a:stretch>
        </p:blipFill>
        <p:spPr>
          <a:xfrm>
            <a:off x="8267700" y="609600"/>
            <a:ext cx="3314700" cy="3302000"/>
          </a:xfrm>
          <a:custGeom>
            <a:avLst/>
            <a:gdLst>
              <a:gd name="connisteX0" fmla="*/ 0 w 3314700"/>
              <a:gd name="connsiteY0" fmla="*/ 203200 h 3302000"/>
              <a:gd name="connisteX1" fmla="*/ 203200 w 3314700"/>
              <a:gd name="connsiteY1" fmla="*/ 0 h 3302000"/>
              <a:gd name="connisteX2" fmla="*/ 3111500 w 3314700"/>
              <a:gd name="connsiteY2" fmla="*/ 0 h 3302000"/>
              <a:gd name="connisteX3" fmla="*/ 3314700 w 3314700"/>
              <a:gd name="connsiteY3" fmla="*/ 203200 h 3302000"/>
              <a:gd name="connisteX4" fmla="*/ 3314700 w 3314700"/>
              <a:gd name="connsiteY4" fmla="*/ 3302000 h 3302000"/>
              <a:gd name="connisteX5" fmla="*/ 0 w 3314700"/>
              <a:gd name="connsiteY5" fmla="*/ 3302000 h 3302000"/>
              <a:gd name="connisteX6" fmla="*/ 0 w 3314700"/>
              <a:gd name="connsiteY6"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302000">
                <a:moveTo>
                  <a:pt x="0" y="203200"/>
                </a:moveTo>
                <a:cubicBezTo>
                  <a:pt x="0" y="90976"/>
                  <a:pt x="90976" y="0"/>
                  <a:pt x="203200" y="0"/>
                </a:cubicBezTo>
                <a:lnTo>
                  <a:pt x="3111500" y="0"/>
                </a:lnTo>
                <a:cubicBezTo>
                  <a:pt x="3223724" y="0"/>
                  <a:pt x="3314700" y="90976"/>
                  <a:pt x="3314700" y="203200"/>
                </a:cubicBezTo>
                <a:lnTo>
                  <a:pt x="3314700" y="3302000"/>
                </a:lnTo>
                <a:lnTo>
                  <a:pt x="0" y="3302000"/>
                </a:lnTo>
                <a:lnTo>
                  <a:pt x="0" y="203200"/>
                </a:lnTo>
                <a:close/>
              </a:path>
            </a:pathLst>
          </a:custGeom>
        </p:spPr>
      </p:pic>
      <p:sp>
        <p:nvSpPr>
          <p:cNvPr id="10" name="文本占位符 9"/>
          <p:cNvSpPr>
            <a:spLocks noGrp="1"/>
          </p:cNvSpPr>
          <p:nvPr>
            <p:ph type="body" idx="16389"/>
            <p:custDataLst>
              <p:tags r:id="rId11"/>
            </p:custDataLst>
          </p:nvPr>
        </p:nvSpPr>
        <p:spPr/>
        <p:txBody>
          <a:bodyPr/>
          <a:p>
            <a:r>
              <a:rPr lang="zh-CN" altLang="en-US"/>
              <a:t>并行计算优势</a:t>
            </a:r>
            <a:endParaRPr lang="zh-CN" altLang="en-US"/>
          </a:p>
        </p:txBody>
      </p:sp>
      <p:sp>
        <p:nvSpPr>
          <p:cNvPr id="11" name="文本占位符 10"/>
          <p:cNvSpPr>
            <a:spLocks noGrp="1"/>
          </p:cNvSpPr>
          <p:nvPr>
            <p:ph type="body" idx="16390"/>
            <p:custDataLst>
              <p:tags r:id="rId12"/>
            </p:custDataLst>
          </p:nvPr>
        </p:nvSpPr>
        <p:spPr/>
        <p:txBody>
          <a:bodyPr/>
          <a:p>
            <a:r>
              <a:rPr lang="zh-CN" altLang="en-US"/>
              <a:t>突破RNN逐字处理限制，以多线程方式同步处理完整序列，显著提升模型训练效率与翻译准确度。</a:t>
            </a: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模型的基本架构：Transformer架构解析</a:t>
            </a:r>
            <a:endParaRPr lang="zh-CN" altLang="en-US" sz="2700"/>
          </a:p>
        </p:txBody>
      </p:sp>
      <p:grpSp>
        <p:nvGrpSpPr>
          <p:cNvPr id="21" name="组合 20"/>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架构概述</a:t>
            </a:r>
            <a:endParaRPr lang="zh-CN" altLang="en-US"/>
          </a:p>
        </p:txBody>
      </p:sp>
      <p:sp>
        <p:nvSpPr>
          <p:cNvPr id="4" name="装饰  2"/>
          <p:cNvSpPr>
            <a:spLocks noGrp="1"/>
          </p:cNvSpPr>
          <p:nvPr>
            <p:ph type="body" idx="16391" hasCustomPrompt="1"/>
            <p:custDataLst>
              <p:tags r:id="rId3"/>
            </p:custDataLst>
          </p:nvPr>
        </p:nvSpPr>
        <p:spPr/>
        <p:txBody>
          <a:bodyPr>
            <a:noAutofit/>
          </a:bodyPr>
          <a:p>
            <a:pPr>
              <a:buNone/>
            </a:pPr>
            <a:endParaRPr lang="zh-CN" altLang="en-US"/>
          </a:p>
        </p:txBody>
      </p:sp>
      <p:pic>
        <p:nvPicPr>
          <p:cNvPr id="19" name="图片占位符 18" descr="b67bd2202ed0e8aa5dc339c301912b6a"/>
          <p:cNvPicPr>
            <a:picLocks noChangeAspect="1"/>
          </p:cNvPicPr>
          <p:nvPr>
            <p:ph type="pic" idx="16392"/>
            <p:custDataLst>
              <p:tags r:id="rId4"/>
            </p:custDataLst>
          </p:nvPr>
        </p:nvPicPr>
        <p:blipFill>
          <a:blip r:embed="rId5"/>
          <a:srcRect t="4362" b="4362"/>
          <a:stretch>
            <a:fillRect/>
          </a:stretch>
        </p:blipFill>
        <p:spPr>
          <a:xfrm>
            <a:off x="4648200" y="609600"/>
            <a:ext cx="3314700" cy="3251200"/>
          </a:xfrm>
          <a:custGeom>
            <a:avLst/>
            <a:gdLst>
              <a:gd name="connisteX0" fmla="*/ 0 w 3314700"/>
              <a:gd name="connsiteY0" fmla="*/ 203200 h 3251200"/>
              <a:gd name="connisteX1" fmla="*/ 203200 w 3314700"/>
              <a:gd name="connsiteY1" fmla="*/ 0 h 3251200"/>
              <a:gd name="connisteX2" fmla="*/ 3111500 w 3314700"/>
              <a:gd name="connsiteY2" fmla="*/ 0 h 3251200"/>
              <a:gd name="connisteX3" fmla="*/ 3314700 w 3314700"/>
              <a:gd name="connsiteY3" fmla="*/ 203200 h 3251200"/>
              <a:gd name="connisteX4" fmla="*/ 3314700 w 3314700"/>
              <a:gd name="connsiteY4" fmla="*/ 3251200 h 3251200"/>
              <a:gd name="connisteX5" fmla="*/ 0 w 3314700"/>
              <a:gd name="connsiteY5" fmla="*/ 3251200 h 3251200"/>
              <a:gd name="connisteX6" fmla="*/ 0 w 3314700"/>
              <a:gd name="connsiteY6"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251200">
                <a:moveTo>
                  <a:pt x="0" y="203200"/>
                </a:moveTo>
                <a:cubicBezTo>
                  <a:pt x="0" y="90976"/>
                  <a:pt x="90976" y="0"/>
                  <a:pt x="203200" y="0"/>
                </a:cubicBezTo>
                <a:lnTo>
                  <a:pt x="3111500" y="0"/>
                </a:lnTo>
                <a:cubicBezTo>
                  <a:pt x="3223724" y="0"/>
                  <a:pt x="3314700" y="90976"/>
                  <a:pt x="3314700" y="203200"/>
                </a:cubicBezTo>
                <a:lnTo>
                  <a:pt x="3314700" y="3251200"/>
                </a:lnTo>
                <a:lnTo>
                  <a:pt x="0" y="3251200"/>
                </a:lnTo>
                <a:lnTo>
                  <a:pt x="0" y="203200"/>
                </a:lnTo>
                <a:close/>
              </a:path>
            </a:pathLst>
          </a:custGeom>
        </p:spPr>
      </p:pic>
      <p:sp>
        <p:nvSpPr>
          <p:cNvPr id="6" name="文本占位符 5"/>
          <p:cNvSpPr>
            <a:spLocks noGrp="1"/>
          </p:cNvSpPr>
          <p:nvPr>
            <p:ph type="body" idx="16387"/>
            <p:custDataLst>
              <p:tags r:id="rId6"/>
            </p:custDataLst>
          </p:nvPr>
        </p:nvSpPr>
        <p:spPr/>
        <p:txBody>
          <a:bodyPr/>
          <a:p>
            <a:r>
              <a:rPr lang="zh-CN" altLang="en-US"/>
              <a:t>编码器结构</a:t>
            </a:r>
            <a:endParaRPr lang="zh-CN" altLang="en-US"/>
          </a:p>
        </p:txBody>
      </p:sp>
      <p:sp>
        <p:nvSpPr>
          <p:cNvPr id="7" name="文本占位符 6"/>
          <p:cNvSpPr>
            <a:spLocks noGrp="1"/>
          </p:cNvSpPr>
          <p:nvPr>
            <p:ph type="body" idx="16388"/>
            <p:custDataLst>
              <p:tags r:id="rId7"/>
            </p:custDataLst>
          </p:nvPr>
        </p:nvSpPr>
        <p:spPr/>
        <p:txBody>
          <a:bodyPr/>
          <a:p>
            <a:r>
              <a:rPr lang="zh-CN" altLang="en-US"/>
              <a:t>由多头注意力、前馈神经网络和层归一化组成，通过向量化处理输入序列，捕捉词汇间主谓等语义关联。</a:t>
            </a:r>
            <a:endParaRPr lang="zh-CN" altLang="en-US"/>
          </a:p>
        </p:txBody>
      </p:sp>
      <p:sp>
        <p:nvSpPr>
          <p:cNvPr id="8" name="装饰  6"/>
          <p:cNvSpPr>
            <a:spLocks noGrp="1"/>
          </p:cNvSpPr>
          <p:nvPr>
            <p:ph type="body" idx="16393" hasCustomPrompt="1"/>
            <p:custDataLst>
              <p:tags r:id="rId8"/>
            </p:custDataLst>
          </p:nvPr>
        </p:nvSpPr>
        <p:spPr/>
        <p:txBody>
          <a:bodyPr>
            <a:noAutofit/>
          </a:bodyPr>
          <a:p>
            <a:pPr>
              <a:buNone/>
            </a:pPr>
            <a:endParaRPr lang="zh-CN" altLang="en-US"/>
          </a:p>
        </p:txBody>
      </p:sp>
      <p:pic>
        <p:nvPicPr>
          <p:cNvPr id="20" name="图片占位符 19" descr="eb15f29988a372d560b08d69d6d8b5a5"/>
          <p:cNvPicPr>
            <a:picLocks noChangeAspect="1"/>
          </p:cNvPicPr>
          <p:nvPr>
            <p:ph type="pic" idx="16394"/>
            <p:custDataLst>
              <p:tags r:id="rId9"/>
            </p:custDataLst>
          </p:nvPr>
        </p:nvPicPr>
        <p:blipFill>
          <a:blip r:embed="rId10"/>
          <a:srcRect l="16026" r="16026"/>
          <a:stretch>
            <a:fillRect/>
          </a:stretch>
        </p:blipFill>
        <p:spPr>
          <a:xfrm>
            <a:off x="8267700" y="609600"/>
            <a:ext cx="3314700" cy="3251200"/>
          </a:xfrm>
          <a:custGeom>
            <a:avLst/>
            <a:gdLst>
              <a:gd name="connisteX0" fmla="*/ 0 w 3314700"/>
              <a:gd name="connsiteY0" fmla="*/ 203200 h 3251200"/>
              <a:gd name="connisteX1" fmla="*/ 203200 w 3314700"/>
              <a:gd name="connsiteY1" fmla="*/ 0 h 3251200"/>
              <a:gd name="connisteX2" fmla="*/ 3111500 w 3314700"/>
              <a:gd name="connsiteY2" fmla="*/ 0 h 3251200"/>
              <a:gd name="connisteX3" fmla="*/ 3314700 w 3314700"/>
              <a:gd name="connsiteY3" fmla="*/ 203200 h 3251200"/>
              <a:gd name="connisteX4" fmla="*/ 3314700 w 3314700"/>
              <a:gd name="connsiteY4" fmla="*/ 3251200 h 3251200"/>
              <a:gd name="connisteX5" fmla="*/ 0 w 3314700"/>
              <a:gd name="connsiteY5" fmla="*/ 3251200 h 3251200"/>
              <a:gd name="connisteX6" fmla="*/ 0 w 3314700"/>
              <a:gd name="connsiteY6"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3251200">
                <a:moveTo>
                  <a:pt x="0" y="203200"/>
                </a:moveTo>
                <a:cubicBezTo>
                  <a:pt x="0" y="90976"/>
                  <a:pt x="90976" y="0"/>
                  <a:pt x="203200" y="0"/>
                </a:cubicBezTo>
                <a:lnTo>
                  <a:pt x="3111500" y="0"/>
                </a:lnTo>
                <a:cubicBezTo>
                  <a:pt x="3223724" y="0"/>
                  <a:pt x="3314700" y="90976"/>
                  <a:pt x="3314700" y="203200"/>
                </a:cubicBezTo>
                <a:lnTo>
                  <a:pt x="3314700" y="3251200"/>
                </a:lnTo>
                <a:lnTo>
                  <a:pt x="0" y="3251200"/>
                </a:lnTo>
                <a:lnTo>
                  <a:pt x="0" y="203200"/>
                </a:lnTo>
                <a:close/>
              </a:path>
            </a:pathLst>
          </a:custGeom>
        </p:spPr>
      </p:pic>
      <p:sp>
        <p:nvSpPr>
          <p:cNvPr id="10" name="文本占位符 9"/>
          <p:cNvSpPr>
            <a:spLocks noGrp="1"/>
          </p:cNvSpPr>
          <p:nvPr>
            <p:ph type="body" idx="16389"/>
            <p:custDataLst>
              <p:tags r:id="rId11"/>
            </p:custDataLst>
          </p:nvPr>
        </p:nvSpPr>
        <p:spPr/>
        <p:txBody>
          <a:bodyPr/>
          <a:p>
            <a:r>
              <a:rPr lang="zh-CN" altLang="en-US"/>
              <a:t>解码器机制</a:t>
            </a:r>
            <a:endParaRPr lang="zh-CN" altLang="en-US"/>
          </a:p>
        </p:txBody>
      </p:sp>
      <p:sp>
        <p:nvSpPr>
          <p:cNvPr id="11" name="文本占位符 10"/>
          <p:cNvSpPr>
            <a:spLocks noGrp="1"/>
          </p:cNvSpPr>
          <p:nvPr>
            <p:ph type="body" idx="16390"/>
            <p:custDataLst>
              <p:tags r:id="rId12"/>
            </p:custDataLst>
          </p:nvPr>
        </p:nvSpPr>
        <p:spPr/>
        <p:txBody>
          <a:bodyPr/>
          <a:p>
            <a:r>
              <a:rPr lang="zh-CN" altLang="en-US"/>
              <a:t>基于编码器输出逐步生成目标序列，利用自注意力机制保持输出连贯性，结合已生成词调整当前词生成策略。</a:t>
            </a: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模型的基本架构：Transformer架构解析</a:t>
            </a:r>
            <a:endParaRPr lang="zh-CN" altLang="en-US" sz="3000"/>
          </a:p>
        </p:txBody>
      </p:sp>
      <p:grpSp>
        <p:nvGrpSpPr>
          <p:cNvPr id="20" name="组合 19"/>
          <p:cNvGrpSpPr/>
          <p:nvPr/>
        </p:nvGrpSpPr>
        <p:grpSpPr>
          <a:xfrm>
            <a:off x="609600" y="1524000"/>
            <a:ext cx="10972800" cy="4724400"/>
            <a:chOff x="960" y="2400"/>
            <a:chExt cx="17280" cy="7440"/>
          </a:xfrm>
        </p:grpSpPr>
      </p:grpSp>
      <p:sp>
        <p:nvSpPr>
          <p:cNvPr id="3" name="装饰  1"/>
          <p:cNvSpPr>
            <a:spLocks noGrp="1"/>
          </p:cNvSpPr>
          <p:nvPr>
            <p:ph type="body" idx="16390" hasCustomPrompt="1"/>
            <p:custDataLst>
              <p:tags r:id="rId2"/>
            </p:custDataLst>
          </p:nvPr>
        </p:nvSpPr>
        <p:spPr/>
        <p:txBody>
          <a:bodyPr>
            <a:noAutofit/>
          </a:bodyPr>
          <a:p>
            <a:pPr>
              <a:buNone/>
            </a:pPr>
            <a:endParaRPr lang="zh-CN" altLang="en-US"/>
          </a:p>
        </p:txBody>
      </p:sp>
      <p:pic>
        <p:nvPicPr>
          <p:cNvPr id="18" name="图片占位符 17" descr="fadb8846-7b25-41b5-a0a1-884b8b8925a7"/>
          <p:cNvPicPr>
            <a:picLocks noChangeAspect="1"/>
          </p:cNvPicPr>
          <p:nvPr>
            <p:ph type="pic" idx="16391"/>
            <p:custDataLst>
              <p:tags r:id="rId3"/>
            </p:custDataLst>
          </p:nvPr>
        </p:nvPicPr>
        <p:blipFill>
          <a:blip r:embed="rId4"/>
          <a:srcRect l="12" r="12"/>
          <a:stretch>
            <a:fillRect/>
          </a:stretch>
        </p:blipFill>
        <p:spPr>
          <a:xfrm>
            <a:off x="914400" y="1828800"/>
            <a:ext cx="4724400" cy="2336800"/>
          </a:xfrm>
          <a:prstGeom prst="rect">
            <a:avLst/>
          </a:prstGeom>
        </p:spPr>
      </p:pic>
      <p:sp>
        <p:nvSpPr>
          <p:cNvPr id="5" name="文本占位符 4"/>
          <p:cNvSpPr>
            <a:spLocks noGrp="1"/>
          </p:cNvSpPr>
          <p:nvPr>
            <p:ph type="body" idx="16386"/>
            <p:custDataLst>
              <p:tags r:id="rId5"/>
            </p:custDataLst>
          </p:nvPr>
        </p:nvSpPr>
        <p:spPr/>
        <p:txBody>
          <a:bodyPr/>
          <a:p>
            <a:r>
              <a:rPr lang="zh-CN" altLang="en-US"/>
              <a:t>多头注意力机制</a:t>
            </a:r>
            <a:endParaRPr lang="zh-CN" altLang="en-US"/>
          </a:p>
        </p:txBody>
      </p:sp>
      <p:sp>
        <p:nvSpPr>
          <p:cNvPr id="6" name="文本占位符 5"/>
          <p:cNvSpPr>
            <a:spLocks noGrp="1"/>
          </p:cNvSpPr>
          <p:nvPr>
            <p:ph type="body" idx="16387"/>
            <p:custDataLst>
              <p:tags r:id="rId6"/>
            </p:custDataLst>
          </p:nvPr>
        </p:nvSpPr>
        <p:spPr/>
        <p:txBody>
          <a:bodyPr/>
          <a:p>
            <a:r>
              <a:rPr lang="zh-CN" altLang="en-US"/>
              <a:t>多头注意力机制使模型能同时关注句子不同部分，如处理"垫子"时，同时聚焦"猫"和"坐"，捕捉复杂语义关联。</a:t>
            </a:r>
            <a:endParaRPr lang="zh-CN" altLang="en-US"/>
          </a:p>
        </p:txBody>
      </p:sp>
      <p:sp>
        <p:nvSpPr>
          <p:cNvPr id="7" name="装饰  5"/>
          <p:cNvSpPr>
            <a:spLocks noGrp="1"/>
          </p:cNvSpPr>
          <p:nvPr>
            <p:ph type="body" idx="16392" hasCustomPrompt="1"/>
            <p:custDataLst>
              <p:tags r:id="rId7"/>
            </p:custDataLst>
          </p:nvPr>
        </p:nvSpPr>
        <p:spPr/>
        <p:txBody>
          <a:bodyPr>
            <a:noAutofit/>
          </a:bodyPr>
          <a:p>
            <a:pPr>
              <a:buNone/>
            </a:pPr>
            <a:endParaRPr lang="zh-CN" altLang="en-US"/>
          </a:p>
        </p:txBody>
      </p:sp>
      <p:pic>
        <p:nvPicPr>
          <p:cNvPr id="19" name="图片占位符 18" descr="89c11d46-d558-4b5c-bd14-5f8413dff0cd"/>
          <p:cNvPicPr>
            <a:picLocks noChangeAspect="1"/>
          </p:cNvPicPr>
          <p:nvPr>
            <p:ph type="pic" idx="16393"/>
            <p:custDataLst>
              <p:tags r:id="rId8"/>
            </p:custDataLst>
          </p:nvPr>
        </p:nvPicPr>
        <p:blipFill>
          <a:blip r:embed="rId9"/>
          <a:srcRect l="12" r="12"/>
          <a:stretch>
            <a:fillRect/>
          </a:stretch>
        </p:blipFill>
        <p:spPr>
          <a:xfrm>
            <a:off x="6553200" y="1828800"/>
            <a:ext cx="4724400" cy="2336800"/>
          </a:xfrm>
          <a:prstGeom prst="rect">
            <a:avLst/>
          </a:prstGeom>
        </p:spPr>
      </p:pic>
      <p:sp>
        <p:nvSpPr>
          <p:cNvPr id="9" name="文本占位符 8"/>
          <p:cNvSpPr>
            <a:spLocks noGrp="1"/>
          </p:cNvSpPr>
          <p:nvPr>
            <p:ph type="body" idx="16388"/>
            <p:custDataLst>
              <p:tags r:id="rId10"/>
            </p:custDataLst>
          </p:nvPr>
        </p:nvSpPr>
        <p:spPr/>
        <p:txBody>
          <a:bodyPr/>
          <a:p>
            <a:r>
              <a:rPr lang="zh-CN" altLang="en-US"/>
              <a:t>并行处理与效率提升</a:t>
            </a:r>
            <a:endParaRPr lang="zh-CN" altLang="en-US"/>
          </a:p>
        </p:txBody>
      </p:sp>
      <p:sp>
        <p:nvSpPr>
          <p:cNvPr id="10" name="文本占位符 9"/>
          <p:cNvSpPr>
            <a:spLocks noGrp="1"/>
          </p:cNvSpPr>
          <p:nvPr>
            <p:ph type="body" idx="16389"/>
            <p:custDataLst>
              <p:tags r:id="rId11"/>
            </p:custDataLst>
          </p:nvPr>
        </p:nvSpPr>
        <p:spPr/>
        <p:txBody>
          <a:bodyPr/>
          <a:p>
            <a:r>
              <a:rPr lang="zh-CN" altLang="en-US"/>
              <a:t>Transformer利用位置编码和并行计算，大幅提升处理效率，适合大规模数据处理。</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模型的基本架构：Transformer架构解析</a:t>
            </a:r>
            <a:endParaRPr lang="zh-CN" altLang="en-US" sz="2700"/>
          </a:p>
        </p:txBody>
      </p:sp>
      <p:grpSp>
        <p:nvGrpSpPr>
          <p:cNvPr id="37" name="组合 36"/>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形象比喻</a:t>
            </a:r>
            <a:endParaRPr lang="zh-CN" altLang="en-US"/>
          </a:p>
        </p:txBody>
      </p:sp>
      <p:sp>
        <p:nvSpPr>
          <p:cNvPr id="4" name="装饰  2"/>
          <p:cNvSpPr>
            <a:spLocks noGrp="1"/>
          </p:cNvSpPr>
          <p:nvPr>
            <p:ph type="body" idx="16395" hasCustomPrompt="1"/>
            <p:custDataLst>
              <p:tags r:id="rId3"/>
            </p:custDataLst>
          </p:nvPr>
        </p:nvSpPr>
        <p:spPr/>
        <p:txBody>
          <a:bodyPr>
            <a:noAutofit/>
          </a:bodyPr>
          <a:p>
            <a:pPr>
              <a:buNone/>
            </a:pPr>
            <a:endParaRPr lang="zh-CN" altLang="en-US"/>
          </a:p>
        </p:txBody>
      </p:sp>
      <p:pic>
        <p:nvPicPr>
          <p:cNvPr id="33" name="图片占位符 32" descr="46bba774-f002-4327-9c9f-02862f7a4724"/>
          <p:cNvPicPr>
            <a:picLocks noChangeAspect="1"/>
          </p:cNvPicPr>
          <p:nvPr>
            <p:ph type="pic" idx="16396"/>
            <p:custDataLst>
              <p:tags r:id="rId4"/>
            </p:custDataLst>
          </p:nvPr>
        </p:nvPicPr>
        <p:blipFill>
          <a:blip r:embed="rId5"/>
          <a:srcRect/>
          <a:stretch>
            <a:fillRect/>
          </a:stretch>
        </p:blipFill>
        <p:spPr>
          <a:xfrm>
            <a:off x="3886200" y="11176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6" name="文本占位符 5"/>
          <p:cNvSpPr>
            <a:spLocks noGrp="1"/>
          </p:cNvSpPr>
          <p:nvPr>
            <p:ph type="body" idx="16387"/>
            <p:custDataLst>
              <p:tags r:id="rId6"/>
            </p:custDataLst>
          </p:nvPr>
        </p:nvSpPr>
        <p:spPr/>
        <p:txBody>
          <a:bodyPr/>
          <a:p>
            <a:r>
              <a:rPr lang="zh-CN" altLang="en-US"/>
              <a:t>架构核心组成</a:t>
            </a:r>
            <a:endParaRPr lang="zh-CN" altLang="en-US"/>
          </a:p>
        </p:txBody>
      </p:sp>
      <p:sp>
        <p:nvSpPr>
          <p:cNvPr id="7" name="文本占位符 6"/>
          <p:cNvSpPr>
            <a:spLocks noGrp="1"/>
          </p:cNvSpPr>
          <p:nvPr>
            <p:ph type="body" idx="16388"/>
            <p:custDataLst>
              <p:tags r:id="rId7"/>
            </p:custDataLst>
          </p:nvPr>
        </p:nvSpPr>
        <p:spPr/>
        <p:txBody>
          <a:bodyPr/>
          <a:p>
            <a:r>
              <a:rPr lang="zh-CN" altLang="en-US"/>
              <a:t>编码器解析源句，解码器生成目标文本，多头注意力机制实现跨层信息交互与协同处理。</a:t>
            </a:r>
            <a:endParaRPr lang="zh-CN" altLang="en-US"/>
          </a:p>
        </p:txBody>
      </p:sp>
      <p:sp>
        <p:nvSpPr>
          <p:cNvPr id="8" name="装饰  6"/>
          <p:cNvSpPr>
            <a:spLocks noGrp="1"/>
          </p:cNvSpPr>
          <p:nvPr>
            <p:ph type="body" idx="16397" hasCustomPrompt="1"/>
            <p:custDataLst>
              <p:tags r:id="rId8"/>
            </p:custDataLst>
          </p:nvPr>
        </p:nvSpPr>
        <p:spPr/>
        <p:txBody>
          <a:bodyPr>
            <a:noAutofit/>
          </a:bodyPr>
          <a:p>
            <a:pPr>
              <a:buNone/>
            </a:pPr>
            <a:endParaRPr lang="zh-CN" altLang="en-US"/>
          </a:p>
        </p:txBody>
      </p:sp>
      <p:pic>
        <p:nvPicPr>
          <p:cNvPr id="34" name="图片占位符 33" descr="a59f1ba2-0873-481a-9d7b-5c80962ffa9e"/>
          <p:cNvPicPr>
            <a:picLocks noChangeAspect="1"/>
          </p:cNvPicPr>
          <p:nvPr>
            <p:ph type="pic" idx="16398"/>
            <p:custDataLst>
              <p:tags r:id="rId9"/>
            </p:custDataLst>
          </p:nvPr>
        </p:nvPicPr>
        <p:blipFill>
          <a:blip r:embed="rId10"/>
          <a:srcRect/>
          <a:stretch>
            <a:fillRect/>
          </a:stretch>
        </p:blipFill>
        <p:spPr>
          <a:xfrm>
            <a:off x="7962900" y="11176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10" name="文本占位符 9"/>
          <p:cNvSpPr>
            <a:spLocks noGrp="1"/>
          </p:cNvSpPr>
          <p:nvPr>
            <p:ph type="body" idx="16389"/>
            <p:custDataLst>
              <p:tags r:id="rId11"/>
            </p:custDataLst>
          </p:nvPr>
        </p:nvSpPr>
        <p:spPr/>
        <p:txBody>
          <a:bodyPr/>
          <a:p>
            <a:r>
              <a:rPr lang="zh-CN" altLang="en-US"/>
              <a:t>注意力协作机制</a:t>
            </a:r>
            <a:endParaRPr lang="zh-CN" altLang="en-US"/>
          </a:p>
        </p:txBody>
      </p:sp>
      <p:sp>
        <p:nvSpPr>
          <p:cNvPr id="11" name="文本占位符 10"/>
          <p:cNvSpPr>
            <a:spLocks noGrp="1"/>
          </p:cNvSpPr>
          <p:nvPr>
            <p:ph type="body" idx="16390"/>
            <p:custDataLst>
              <p:tags r:id="rId12"/>
            </p:custDataLst>
          </p:nvPr>
        </p:nvSpPr>
        <p:spPr/>
        <p:txBody>
          <a:bodyPr>
            <a:normAutofit lnSpcReduction="10000"/>
          </a:bodyPr>
          <a:p>
            <a:r>
              <a:rPr lang="zh-CN" altLang="en-US"/>
              <a:t>多头注意力如团队助手，动态捕捉词间关联，支持并行计算，提升序列建模效率与准确性。</a:t>
            </a:r>
            <a:endParaRPr lang="zh-CN" altLang="en-US"/>
          </a:p>
        </p:txBody>
      </p:sp>
      <p:sp>
        <p:nvSpPr>
          <p:cNvPr id="12" name="装饰  0"/>
          <p:cNvSpPr>
            <a:spLocks noGrp="1"/>
          </p:cNvSpPr>
          <p:nvPr>
            <p:ph type="body" idx="16399" hasCustomPrompt="1"/>
            <p:custDataLst>
              <p:tags r:id="rId13"/>
            </p:custDataLst>
          </p:nvPr>
        </p:nvSpPr>
        <p:spPr/>
        <p:txBody>
          <a:bodyPr>
            <a:noAutofit/>
          </a:bodyPr>
          <a:p>
            <a:pPr>
              <a:buNone/>
            </a:pPr>
            <a:endParaRPr lang="zh-CN" altLang="en-US"/>
          </a:p>
        </p:txBody>
      </p:sp>
      <p:pic>
        <p:nvPicPr>
          <p:cNvPr id="35" name="图片占位符 34" descr="7c1c4e03-13e1-493b-a57a-85b57eb58b48"/>
          <p:cNvPicPr>
            <a:picLocks noChangeAspect="1"/>
          </p:cNvPicPr>
          <p:nvPr>
            <p:ph type="pic" idx="16400"/>
            <p:custDataLst>
              <p:tags r:id="rId14"/>
            </p:custDataLst>
          </p:nvPr>
        </p:nvPicPr>
        <p:blipFill>
          <a:blip r:embed="rId15"/>
          <a:srcRect/>
          <a:stretch>
            <a:fillRect/>
          </a:stretch>
        </p:blipFill>
        <p:spPr>
          <a:xfrm>
            <a:off x="3886200" y="4013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14" name="文本占位符 13"/>
          <p:cNvSpPr>
            <a:spLocks noGrp="1"/>
          </p:cNvSpPr>
          <p:nvPr>
            <p:ph type="body" idx="16391"/>
            <p:custDataLst>
              <p:tags r:id="rId16"/>
            </p:custDataLst>
          </p:nvPr>
        </p:nvSpPr>
        <p:spPr/>
        <p:txBody>
          <a:bodyPr/>
          <a:p>
            <a:r>
              <a:rPr lang="zh-CN" altLang="en-US"/>
              <a:t>应用与影响</a:t>
            </a:r>
            <a:endParaRPr lang="zh-CN" altLang="en-US"/>
          </a:p>
        </p:txBody>
      </p:sp>
      <p:sp>
        <p:nvSpPr>
          <p:cNvPr id="15" name="文本占位符 14"/>
          <p:cNvSpPr>
            <a:spLocks noGrp="1"/>
          </p:cNvSpPr>
          <p:nvPr>
            <p:ph type="body" idx="16392"/>
            <p:custDataLst>
              <p:tags r:id="rId17"/>
            </p:custDataLst>
          </p:nvPr>
        </p:nvSpPr>
        <p:spPr/>
        <p:txBody>
          <a:bodyPr/>
          <a:p>
            <a:r>
              <a:rPr lang="zh-CN" altLang="en-US"/>
              <a:t>Transformer革新序列处理范式，支撑NLP、图像生成等任务，成为大模型技术基石。</a:t>
            </a:r>
            <a:endParaRPr lang="zh-CN" altLang="en-US"/>
          </a:p>
        </p:txBody>
      </p:sp>
      <p:sp>
        <p:nvSpPr>
          <p:cNvPr id="16" name="装饰  4"/>
          <p:cNvSpPr>
            <a:spLocks noGrp="1"/>
          </p:cNvSpPr>
          <p:nvPr>
            <p:ph type="body" idx="16401" hasCustomPrompt="1"/>
            <p:custDataLst>
              <p:tags r:id="rId18"/>
            </p:custDataLst>
          </p:nvPr>
        </p:nvSpPr>
        <p:spPr/>
        <p:txBody>
          <a:bodyPr>
            <a:noAutofit/>
          </a:bodyPr>
          <a:p>
            <a:pPr>
              <a:buNone/>
            </a:pPr>
            <a:endParaRPr lang="zh-CN" altLang="en-US"/>
          </a:p>
        </p:txBody>
      </p:sp>
      <p:pic>
        <p:nvPicPr>
          <p:cNvPr id="36" name="图片占位符 35" descr="0ef177d9-dfab-4710-a326-a181d1e4db9b"/>
          <p:cNvPicPr>
            <a:picLocks noChangeAspect="1"/>
          </p:cNvPicPr>
          <p:nvPr>
            <p:ph type="pic" idx="16402"/>
            <p:custDataLst>
              <p:tags r:id="rId19"/>
            </p:custDataLst>
          </p:nvPr>
        </p:nvPicPr>
        <p:blipFill>
          <a:blip r:embed="rId20"/>
          <a:srcRect/>
          <a:stretch>
            <a:fillRect/>
          </a:stretch>
        </p:blipFill>
        <p:spPr>
          <a:xfrm>
            <a:off x="7962900" y="4013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18" name="文本占位符 17"/>
          <p:cNvSpPr>
            <a:spLocks noGrp="1"/>
          </p:cNvSpPr>
          <p:nvPr>
            <p:ph type="body" idx="16393"/>
            <p:custDataLst>
              <p:tags r:id="rId21"/>
            </p:custDataLst>
          </p:nvPr>
        </p:nvSpPr>
        <p:spPr/>
        <p:txBody>
          <a:bodyPr/>
          <a:p>
            <a:r>
              <a:rPr lang="zh-CN" altLang="en-US"/>
              <a:t>代码实现解析</a:t>
            </a:r>
            <a:endParaRPr lang="zh-CN" altLang="en-US"/>
          </a:p>
        </p:txBody>
      </p:sp>
      <p:sp>
        <p:nvSpPr>
          <p:cNvPr id="19" name="文本占位符 18"/>
          <p:cNvSpPr>
            <a:spLocks noGrp="1"/>
          </p:cNvSpPr>
          <p:nvPr>
            <p:ph type="body" idx="16394"/>
            <p:custDataLst>
              <p:tags r:id="rId22"/>
            </p:custDataLst>
          </p:nvPr>
        </p:nvSpPr>
        <p:spPr/>
        <p:txBody>
          <a:bodyPr/>
          <a:p>
            <a:r>
              <a:rPr lang="zh-CN" altLang="en-US"/>
              <a:t>PyTorch模块化实现编码器，拆分多头注意力与前馈网络，注释详解数据流与参数逻辑。</a:t>
            </a:r>
            <a:endParaRPr lang="zh-CN" altLang="en-US"/>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6386"/>
            <p:custDataLst>
              <p:tags r:id="rId1"/>
            </p:custDataLst>
          </p:nvPr>
        </p:nvSpPr>
        <p:spPr/>
        <p:txBody>
          <a:bodyPr/>
          <a:p>
            <a:r>
              <a:rPr lang="zh-CN" altLang="en-US"/>
              <a:t>CONTENTS</a:t>
            </a:r>
            <a:endParaRPr lang="zh-CN" altLang="en-US"/>
          </a:p>
        </p:txBody>
      </p:sp>
      <p:grpSp>
        <p:nvGrpSpPr>
          <p:cNvPr id="7" name="组合 6"/>
          <p:cNvGrpSpPr/>
          <p:nvPr/>
        </p:nvGrpSpPr>
        <p:grpSpPr>
          <a:xfrm>
            <a:off x="4070350" y="2971800"/>
            <a:ext cx="3333750" cy="914400"/>
            <a:chOff x="6410" y="4680"/>
            <a:chExt cx="5250" cy="1440"/>
          </a:xfrm>
        </p:grpSpPr>
      </p:grpSp>
      <p:sp>
        <p:nvSpPr>
          <p:cNvPr id="3" name="标题 2"/>
          <p:cNvSpPr>
            <a:spLocks noGrp="1"/>
          </p:cNvSpPr>
          <p:nvPr>
            <p:ph type="ctrTitle" idx="16385"/>
            <p:custDataLst>
              <p:tags r:id="rId2"/>
            </p:custDataLst>
          </p:nvPr>
        </p:nvSpPr>
        <p:spPr/>
        <p:txBody>
          <a:bodyPr/>
          <a:p>
            <a:r>
              <a:rPr lang="zh-CN" altLang="en-US" sz="4500"/>
              <a:t>目录</a:t>
            </a:r>
            <a:endParaRPr lang="zh-CN" altLang="en-US" sz="4500"/>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装饰  3"/>
          <p:cNvSpPr>
            <a:spLocks noGrp="1"/>
          </p:cNvSpPr>
          <p:nvPr>
            <p:ph type="body" idx="16389" hasCustomPrompt="1"/>
            <p:custDataLst>
              <p:tags r:id="rId4"/>
            </p:custDataLst>
          </p:nvPr>
        </p:nvSpPr>
        <p:spPr/>
        <p:txBody>
          <a:bodyPr>
            <a:noAutofit/>
          </a:bodyPr>
          <a:p>
            <a:pPr>
              <a:buNone/>
            </a:pPr>
            <a:endParaRPr lang="zh-CN" altLang="en-US"/>
          </a:p>
        </p:txBody>
      </p:sp>
      <p:sp>
        <p:nvSpPr>
          <p:cNvPr id="6" name="文本占位符 5"/>
          <p:cNvSpPr>
            <a:spLocks noGrp="1"/>
          </p:cNvSpPr>
          <p:nvPr>
            <p:ph type="body" idx="16387"/>
            <p:custDataLst>
              <p:tags r:id="rId5"/>
            </p:custDataLst>
          </p:nvPr>
        </p:nvSpPr>
        <p:spPr/>
        <p:txBody>
          <a:bodyPr/>
          <a:p>
            <a:r>
              <a:rPr lang="zh-CN" altLang="en-US"/>
              <a:t>大语言模型基础</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模型的基本架构：编码器-解码器</a:t>
            </a:r>
            <a:endParaRPr lang="zh-CN" altLang="en-US" sz="3000"/>
          </a:p>
        </p:txBody>
      </p:sp>
      <p:grpSp>
        <p:nvGrpSpPr>
          <p:cNvPr id="12" name="组合 11"/>
          <p:cNvGrpSpPr/>
          <p:nvPr/>
        </p:nvGrpSpPr>
        <p:grpSpPr>
          <a:xfrm>
            <a:off x="8001000" y="2108200"/>
            <a:ext cx="3124200" cy="3556000"/>
            <a:chOff x="12600" y="3320"/>
            <a:chExt cx="4920" cy="5600"/>
          </a:xfrm>
        </p:grpSpPr>
      </p:grpSp>
      <p:pic>
        <p:nvPicPr>
          <p:cNvPr id="13" name="内容占位符 12" descr="1613f4dc654f4f04120e6e5f3c367052"/>
          <p:cNvPicPr>
            <a:picLocks noChangeAspect="1"/>
          </p:cNvPicPr>
          <p:nvPr>
            <p:ph idx="16390"/>
            <p:custDataLst>
              <p:tags r:id="rId2"/>
            </p:custDataLst>
          </p:nvPr>
        </p:nvPicPr>
        <p:blipFill>
          <a:blip r:embed="rId3"/>
          <a:srcRect l="8731" r="8731"/>
          <a:stretch>
            <a:fillRect/>
          </a:stretch>
        </p:blipFill>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p:spPr>
      </p:pic>
      <p:sp>
        <p:nvSpPr>
          <p:cNvPr id="4" name="装饰  2"/>
          <p:cNvSpPr>
            <a:spLocks noGrp="1"/>
          </p:cNvSpPr>
          <p:nvPr>
            <p:ph type="body" idx="16391"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编码器-解码器架构</a:t>
            </a:r>
            <a:endParaRPr lang="zh-CN" altLang="en-US"/>
          </a:p>
        </p:txBody>
      </p:sp>
      <p:sp>
        <p:nvSpPr>
          <p:cNvPr id="6" name="文本占位符 5"/>
          <p:cNvSpPr>
            <a:spLocks noGrp="1"/>
          </p:cNvSpPr>
          <p:nvPr>
            <p:ph type="body" idx="16387"/>
            <p:custDataLst>
              <p:tags r:id="rId6"/>
            </p:custDataLst>
          </p:nvPr>
        </p:nvSpPr>
        <p:spPr/>
        <p:txBody>
          <a:bodyPr>
            <a:normAutofit lnSpcReduction="10000"/>
          </a:bodyPr>
          <a:p>
            <a:r>
              <a:rPr lang="zh-CN" altLang="en-US"/>
              <a:t>深度学习核心框架，广泛用于翻译、对话生成，输入数据压缩后还原为目标数据。</a:t>
            </a:r>
            <a:endParaRPr lang="zh-CN" altLang="en-US"/>
          </a:p>
        </p:txBody>
      </p:sp>
      <p:sp>
        <p:nvSpPr>
          <p:cNvPr id="7" name="文本占位符 6"/>
          <p:cNvSpPr>
            <a:spLocks noGrp="1"/>
          </p:cNvSpPr>
          <p:nvPr>
            <p:ph type="body" idx="16388"/>
            <p:custDataLst>
              <p:tags r:id="rId7"/>
            </p:custDataLst>
          </p:nvPr>
        </p:nvSpPr>
        <p:spPr/>
        <p:txBody>
          <a:bodyPr/>
          <a:p>
            <a:r>
              <a:rPr lang="zh-CN" altLang="en-US"/>
              <a:t>语义表示</a:t>
            </a:r>
            <a:endParaRPr lang="zh-CN" altLang="en-US"/>
          </a:p>
        </p:txBody>
      </p:sp>
      <p:sp>
        <p:nvSpPr>
          <p:cNvPr id="8" name="文本占位符 7"/>
          <p:cNvSpPr>
            <a:spLocks noGrp="1"/>
          </p:cNvSpPr>
          <p:nvPr>
            <p:ph type="body" idx="16389"/>
            <p:custDataLst>
              <p:tags r:id="rId8"/>
            </p:custDataLst>
          </p:nvPr>
        </p:nvSpPr>
        <p:spPr/>
        <p:txBody>
          <a:bodyPr/>
          <a:p>
            <a:r>
              <a:rPr lang="zh-CN" altLang="en-US"/>
              <a:t>编码器将信息浓缩，解码器基于此重建，实现高效数据处理与任务执行。</a:t>
            </a: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模型的基本架构：编码器-解码器</a:t>
            </a:r>
            <a:endParaRPr lang="zh-CN" altLang="en-US" sz="3000"/>
          </a:p>
        </p:txBody>
      </p:sp>
      <p:grpSp>
        <p:nvGrpSpPr>
          <p:cNvPr id="16" name="组合 15"/>
          <p:cNvGrpSpPr/>
          <p:nvPr/>
        </p:nvGrpSpPr>
        <p:grpSpPr>
          <a:xfrm>
            <a:off x="609600" y="4216400"/>
            <a:ext cx="10972800" cy="2032000"/>
            <a:chOff x="960" y="6640"/>
            <a:chExt cx="17280" cy="3200"/>
          </a:xfrm>
        </p:grpSpPr>
      </p:grpSp>
      <p:pic>
        <p:nvPicPr>
          <p:cNvPr id="17" name="内容占位符 16" descr="fdb77c7f-a58c-4abc-9e38-408e30e9ef0a"/>
          <p:cNvPicPr>
            <a:picLocks noChangeAspect="1"/>
          </p:cNvPicPr>
          <p:nvPr>
            <p:ph idx="16392"/>
            <p:custDataLst>
              <p:tags r:id="rId2"/>
            </p:custDataLst>
          </p:nvPr>
        </p:nvPicPr>
        <p:blipFill>
          <a:blip r:embed="rId3"/>
          <a:srcRect l="909" r="909"/>
          <a:stretch>
            <a:fillRect/>
          </a:stretch>
        </p:blipFill>
        <p:spPr>
          <a:xfrm>
            <a:off x="609600" y="1524000"/>
            <a:ext cx="10972800" cy="2235200"/>
          </a:xfrm>
          <a:custGeom>
            <a:avLst/>
            <a:gdLst>
              <a:gd name="connisteX0" fmla="*/ 0 w 10972800"/>
              <a:gd name="connsiteY0" fmla="*/ 203200 h 2235200"/>
              <a:gd name="connisteX1" fmla="*/ 203200 w 10972800"/>
              <a:gd name="connsiteY1" fmla="*/ 0 h 2235200"/>
              <a:gd name="connisteX2" fmla="*/ 10769600 w 10972800"/>
              <a:gd name="connsiteY2" fmla="*/ 0 h 2235200"/>
              <a:gd name="connisteX3" fmla="*/ 10972800 w 10972800"/>
              <a:gd name="connsiteY3" fmla="*/ 203200 h 2235200"/>
              <a:gd name="connisteX4" fmla="*/ 10972800 w 10972800"/>
              <a:gd name="connsiteY4" fmla="*/ 2032000 h 2235200"/>
              <a:gd name="connisteX5" fmla="*/ 10769600 w 10972800"/>
              <a:gd name="connsiteY5" fmla="*/ 2235200 h 2235200"/>
              <a:gd name="connisteX6" fmla="*/ 203200 w 10972800"/>
              <a:gd name="connsiteY6" fmla="*/ 2235200 h 2235200"/>
              <a:gd name="connisteX7" fmla="*/ 0 w 10972800"/>
              <a:gd name="connsiteY7" fmla="*/ 2032000 h 2235200"/>
              <a:gd name="connisteX8" fmla="*/ 0 w 10972800"/>
              <a:gd name="connsiteY8" fmla="*/ 203200 h 2235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35200">
                <a:moveTo>
                  <a:pt x="0" y="203200"/>
                </a:moveTo>
                <a:cubicBezTo>
                  <a:pt x="0" y="90976"/>
                  <a:pt x="90976" y="0"/>
                  <a:pt x="203200" y="0"/>
                </a:cubicBezTo>
                <a:lnTo>
                  <a:pt x="10769600" y="0"/>
                </a:lnTo>
                <a:cubicBezTo>
                  <a:pt x="10881824" y="0"/>
                  <a:pt x="10972800" y="90976"/>
                  <a:pt x="10972800" y="203200"/>
                </a:cubicBezTo>
                <a:lnTo>
                  <a:pt x="10972800" y="2032000"/>
                </a:lnTo>
                <a:cubicBezTo>
                  <a:pt x="10972800" y="2144224"/>
                  <a:pt x="10881824" y="2235200"/>
                  <a:pt x="10769600" y="2235200"/>
                </a:cubicBezTo>
                <a:lnTo>
                  <a:pt x="203200" y="2235200"/>
                </a:lnTo>
                <a:cubicBezTo>
                  <a:pt x="90976" y="2235200"/>
                  <a:pt x="0" y="2144224"/>
                  <a:pt x="0" y="2032000"/>
                </a:cubicBezTo>
                <a:lnTo>
                  <a:pt x="0" y="203200"/>
                </a:lnTo>
                <a:close/>
              </a:path>
            </a:pathLst>
          </a:custGeom>
        </p:spPr>
      </p:pic>
      <p:sp>
        <p:nvSpPr>
          <p:cNvPr id="4" name="装饰  2"/>
          <p:cNvSpPr>
            <a:spLocks noGrp="1"/>
          </p:cNvSpPr>
          <p:nvPr>
            <p:ph type="body" idx="16393"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normAutofit fontScale="70000"/>
          </a:bodyPr>
          <a:p>
            <a:r>
              <a:rPr lang="zh-CN" altLang="en-US"/>
              <a:t>核心思想：信息的压缩与生成</a:t>
            </a:r>
            <a:endParaRPr lang="zh-CN" altLang="en-US"/>
          </a:p>
        </p:txBody>
      </p:sp>
      <p:sp>
        <p:nvSpPr>
          <p:cNvPr id="6" name="文本占位符 5"/>
          <p:cNvSpPr>
            <a:spLocks noGrp="1"/>
          </p:cNvSpPr>
          <p:nvPr>
            <p:ph type="body" idx="16387"/>
            <p:custDataLst>
              <p:tags r:id="rId6"/>
            </p:custDataLst>
          </p:nvPr>
        </p:nvSpPr>
        <p:spPr/>
        <p:txBody>
          <a:bodyPr/>
          <a:p>
            <a:r>
              <a:rPr lang="zh-CN" altLang="en-US" sz="1400"/>
              <a:t>编码器理解数据语义，转化为上下文向量；解码器基于此生成目标输出，如将法语文本翻译成英文。</a:t>
            </a:r>
            <a:endParaRPr lang="zh-CN" altLang="en-US" sz="1400"/>
          </a:p>
        </p:txBody>
      </p:sp>
      <p:sp>
        <p:nvSpPr>
          <p:cNvPr id="7" name="装饰  5"/>
          <p:cNvSpPr>
            <a:spLocks noGrp="1"/>
          </p:cNvSpPr>
          <p:nvPr>
            <p:ph type="body" idx="16394" hasCustomPrompt="1"/>
            <p:custDataLst>
              <p:tags r:id="rId7"/>
            </p:custDataLst>
          </p:nvPr>
        </p:nvSpPr>
        <p:spPr/>
        <p:txBody>
          <a:bodyPr>
            <a:noAutofit/>
          </a:bodyPr>
          <a:p>
            <a:pPr>
              <a:buNone/>
            </a:pPr>
            <a:endParaRPr lang="zh-CN" altLang="en-US"/>
          </a:p>
        </p:txBody>
      </p:sp>
      <p:sp>
        <p:nvSpPr>
          <p:cNvPr id="8" name="文本占位符 7"/>
          <p:cNvSpPr>
            <a:spLocks noGrp="1"/>
          </p:cNvSpPr>
          <p:nvPr>
            <p:ph type="body" idx="16388"/>
            <p:custDataLst>
              <p:tags r:id="rId8"/>
            </p:custDataLst>
          </p:nvPr>
        </p:nvSpPr>
        <p:spPr/>
        <p:txBody>
          <a:bodyPr/>
          <a:p>
            <a:r>
              <a:rPr lang="zh-CN" altLang="en-US" sz="1700"/>
              <a:t>编码器的工作原理</a:t>
            </a:r>
            <a:endParaRPr lang="zh-CN" altLang="en-US" sz="1700"/>
          </a:p>
        </p:txBody>
      </p:sp>
      <p:sp>
        <p:nvSpPr>
          <p:cNvPr id="9" name="文本占位符 8"/>
          <p:cNvSpPr>
            <a:spLocks noGrp="1"/>
          </p:cNvSpPr>
          <p:nvPr>
            <p:ph type="body" idx="16389"/>
            <p:custDataLst>
              <p:tags r:id="rId9"/>
            </p:custDataLst>
          </p:nvPr>
        </p:nvSpPr>
        <p:spPr/>
        <p:txBody>
          <a:bodyPr>
            <a:normAutofit fontScale="90000"/>
          </a:bodyPr>
          <a:p>
            <a:r>
              <a:rPr lang="zh-CN" altLang="en-US"/>
              <a:t>编码器通过多层神经网络处理，利用注意力机制和前馈网络，将输入数据转化为含全局语义信息的向量。例如，将句子“猫坐在垫子上”的语义，包括主题、动作、位置，以高维向量形式存储。</a:t>
            </a:r>
            <a:endParaRPr lang="zh-CN" altLang="en-US"/>
          </a:p>
        </p:txBody>
      </p:sp>
      <p:sp>
        <p:nvSpPr>
          <p:cNvPr id="10" name="装饰  8"/>
          <p:cNvSpPr>
            <a:spLocks noGrp="1"/>
          </p:cNvSpPr>
          <p:nvPr>
            <p:ph type="body" idx="16395" hasCustomPrompt="1"/>
            <p:custDataLst>
              <p:tags r:id="rId10"/>
            </p:custDataLst>
          </p:nvPr>
        </p:nvSpPr>
        <p:spPr/>
        <p:txBody>
          <a:bodyPr>
            <a:noAutofit/>
          </a:bodyPr>
          <a:p>
            <a:pPr>
              <a:buNone/>
            </a:pPr>
            <a:endParaRPr lang="zh-CN" altLang="en-US"/>
          </a:p>
        </p:txBody>
      </p:sp>
      <p:sp>
        <p:nvSpPr>
          <p:cNvPr id="11" name="文本占位符 10"/>
          <p:cNvSpPr>
            <a:spLocks noGrp="1"/>
          </p:cNvSpPr>
          <p:nvPr>
            <p:ph type="body" idx="16390"/>
            <p:custDataLst>
              <p:tags r:id="rId11"/>
            </p:custDataLst>
          </p:nvPr>
        </p:nvSpPr>
        <p:spPr/>
        <p:txBody>
          <a:bodyPr/>
          <a:p>
            <a:r>
              <a:rPr lang="zh-CN" altLang="en-US" sz="1700"/>
              <a:t>解码器的工作原理</a:t>
            </a:r>
            <a:endParaRPr lang="zh-CN" altLang="en-US" sz="1700"/>
          </a:p>
        </p:txBody>
      </p:sp>
      <p:sp>
        <p:nvSpPr>
          <p:cNvPr id="12" name="文本占位符 11"/>
          <p:cNvSpPr>
            <a:spLocks noGrp="1"/>
          </p:cNvSpPr>
          <p:nvPr>
            <p:ph type="body" idx="16391"/>
            <p:custDataLst>
              <p:tags r:id="rId12"/>
            </p:custDataLst>
          </p:nvPr>
        </p:nvSpPr>
        <p:spPr/>
        <p:txBody>
          <a:bodyPr/>
          <a:p>
            <a:r>
              <a:rPr lang="zh-CN" altLang="en-US" sz="1400"/>
              <a:t>解码器用上下文向量和前词生成连贯目标序列。</a:t>
            </a:r>
            <a:endParaRPr lang="zh-CN" altLang="en-US" sz="14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300"/>
              <a:t>模型的基本架构：编码器-解码器</a:t>
            </a:r>
            <a:endParaRPr lang="zh-CN" altLang="en-US" sz="3300"/>
          </a:p>
        </p:txBody>
      </p:sp>
      <p:grpSp>
        <p:nvGrpSpPr>
          <p:cNvPr id="21" name="组合 20"/>
          <p:cNvGrpSpPr/>
          <p:nvPr/>
        </p:nvGrpSpPr>
        <p:grpSpPr>
          <a:xfrm>
            <a:off x="609600" y="1041400"/>
            <a:ext cx="10566400" cy="4978400"/>
            <a:chOff x="960" y="1640"/>
            <a:chExt cx="16640" cy="7840"/>
          </a:xfrm>
        </p:grpSpPr>
      </p:grpSp>
      <p:sp>
        <p:nvSpPr>
          <p:cNvPr id="3" name="文本占位符 2"/>
          <p:cNvSpPr>
            <a:spLocks noGrp="1"/>
          </p:cNvSpPr>
          <p:nvPr>
            <p:ph type="body" idx="16386"/>
            <p:custDataLst>
              <p:tags r:id="rId2"/>
            </p:custDataLst>
          </p:nvPr>
        </p:nvSpPr>
        <p:spPr/>
        <p:txBody>
          <a:bodyPr>
            <a:normAutofit/>
          </a:bodyPr>
          <a:p>
            <a:r>
              <a:rPr lang="zh-CN" altLang="en-US"/>
              <a:t>关键技术：注意力机制的桥梁作用</a:t>
            </a:r>
            <a:endParaRPr lang="zh-CN" altLang="en-US"/>
          </a:p>
        </p:txBody>
      </p:sp>
      <p:sp>
        <p:nvSpPr>
          <p:cNvPr id="4" name="装饰  2"/>
          <p:cNvSpPr>
            <a:spLocks noGrp="1"/>
          </p:cNvSpPr>
          <p:nvPr>
            <p:ph type="body" idx="16395" hasCustomPrompt="1"/>
            <p:custDataLst>
              <p:tags r:id="rId3"/>
            </p:custDataLst>
          </p:nvPr>
        </p:nvSpPr>
        <p:spPr/>
        <p:txBody>
          <a:bodyPr>
            <a:noAutofit/>
          </a:bodyPr>
          <a:p>
            <a:pPr>
              <a:buNone/>
            </a:pPr>
            <a:endParaRPr lang="zh-CN" altLang="en-US"/>
          </a:p>
        </p:txBody>
      </p:sp>
      <p:pic>
        <p:nvPicPr>
          <p:cNvPr id="20" name="图片占位符 19" descr="base\assets\1"/>
          <p:cNvPicPr>
            <a:picLocks noChangeAspect="1"/>
          </p:cNvPicPr>
          <p:nvPr>
            <p:ph type="pic" idx="16396"/>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3987800" y="1143000"/>
            <a:ext cx="914400" cy="914400"/>
          </a:xfrm>
          <a:prstGeom prst="rect">
            <a:avLst/>
          </a:prstGeom>
        </p:spPr>
      </p:pic>
      <p:sp>
        <p:nvSpPr>
          <p:cNvPr id="6" name="文本占位符 5"/>
          <p:cNvSpPr>
            <a:spLocks noGrp="1"/>
          </p:cNvSpPr>
          <p:nvPr>
            <p:ph type="body" idx="16387"/>
            <p:custDataLst>
              <p:tags r:id="rId7"/>
            </p:custDataLst>
          </p:nvPr>
        </p:nvSpPr>
        <p:spPr/>
        <p:txBody>
          <a:bodyPr/>
          <a:p>
            <a:r>
              <a:rPr lang="zh-CN" altLang="en-US"/>
              <a:t>编码器-解码器架构</a:t>
            </a:r>
            <a:endParaRPr lang="zh-CN" altLang="en-US"/>
          </a:p>
        </p:txBody>
      </p:sp>
      <p:sp>
        <p:nvSpPr>
          <p:cNvPr id="7" name="文本占位符 6"/>
          <p:cNvSpPr>
            <a:spLocks noGrp="1"/>
          </p:cNvSpPr>
          <p:nvPr>
            <p:ph type="body" idx="16388"/>
            <p:custDataLst>
              <p:tags r:id="rId8"/>
            </p:custDataLst>
          </p:nvPr>
        </p:nvSpPr>
        <p:spPr/>
        <p:txBody>
          <a:bodyPr/>
          <a:p>
            <a:r>
              <a:rPr lang="zh-CN" altLang="en-US"/>
              <a:t>通过注意力机制连接，编码器将输入序列压缩为中间表示，解码器基于此生成目标序列，实现跨语言或跨模态信息转换。</a:t>
            </a:r>
            <a:endParaRPr lang="zh-CN" altLang="en-US"/>
          </a:p>
        </p:txBody>
      </p:sp>
      <p:pic>
        <p:nvPicPr>
          <p:cNvPr id="17" name="图片占位符 16" descr="base\assets\2"/>
          <p:cNvPicPr>
            <a:picLocks noChangeAspect="1"/>
          </p:cNvPicPr>
          <p:nvPr>
            <p:ph type="pic" idx="16397"/>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3987800" y="2362200"/>
            <a:ext cx="914400" cy="914400"/>
          </a:xfrm>
          <a:prstGeom prst="rect">
            <a:avLst/>
          </a:prstGeom>
        </p:spPr>
      </p:pic>
      <p:sp>
        <p:nvSpPr>
          <p:cNvPr id="9" name="文本占位符 8"/>
          <p:cNvSpPr>
            <a:spLocks noGrp="1"/>
          </p:cNvSpPr>
          <p:nvPr>
            <p:ph type="body" idx="16389"/>
            <p:custDataLst>
              <p:tags r:id="rId12"/>
            </p:custDataLst>
          </p:nvPr>
        </p:nvSpPr>
        <p:spPr/>
        <p:txBody>
          <a:bodyPr/>
          <a:p>
            <a:r>
              <a:rPr lang="zh-CN" altLang="en-US"/>
              <a:t>注意力机制原理</a:t>
            </a:r>
            <a:endParaRPr lang="zh-CN" altLang="en-US"/>
          </a:p>
        </p:txBody>
      </p:sp>
      <p:sp>
        <p:nvSpPr>
          <p:cNvPr id="10" name="文本占位符 9"/>
          <p:cNvSpPr>
            <a:spLocks noGrp="1"/>
          </p:cNvSpPr>
          <p:nvPr>
            <p:ph type="body" idx="16390"/>
            <p:custDataLst>
              <p:tags r:id="rId13"/>
            </p:custDataLst>
          </p:nvPr>
        </p:nvSpPr>
        <p:spPr/>
        <p:txBody>
          <a:bodyPr/>
          <a:p>
            <a:r>
              <a:rPr lang="zh-CN" altLang="en-US"/>
              <a:t>动态分配权重聚焦关键输入，如翻译时解码器生成“cat”时关联法语“chat”，确保输出与输入语义精准对应。</a:t>
            </a:r>
            <a:endParaRPr lang="zh-CN" altLang="en-US"/>
          </a:p>
        </p:txBody>
      </p:sp>
      <p:pic>
        <p:nvPicPr>
          <p:cNvPr id="18" name="图片占位符 17" descr="base\assets\3"/>
          <p:cNvPicPr>
            <a:picLocks noChangeAspect="1"/>
          </p:cNvPicPr>
          <p:nvPr>
            <p:ph type="pic" idx="16398"/>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987800" y="3581400"/>
            <a:ext cx="914400" cy="914400"/>
          </a:xfrm>
          <a:prstGeom prst="rect">
            <a:avLst/>
          </a:prstGeom>
        </p:spPr>
      </p:pic>
      <p:sp>
        <p:nvSpPr>
          <p:cNvPr id="12" name="文本占位符 11"/>
          <p:cNvSpPr>
            <a:spLocks noGrp="1"/>
          </p:cNvSpPr>
          <p:nvPr>
            <p:ph type="body" idx="16391"/>
            <p:custDataLst>
              <p:tags r:id="rId17"/>
            </p:custDataLst>
          </p:nvPr>
        </p:nvSpPr>
        <p:spPr/>
        <p:txBody>
          <a:bodyPr/>
          <a:p>
            <a:r>
              <a:rPr lang="zh-CN" altLang="en-US"/>
              <a:t>应用场景扩展</a:t>
            </a:r>
            <a:endParaRPr lang="zh-CN" altLang="en-US"/>
          </a:p>
        </p:txBody>
      </p:sp>
      <p:sp>
        <p:nvSpPr>
          <p:cNvPr id="13" name="文本占位符 12"/>
          <p:cNvSpPr>
            <a:spLocks noGrp="1"/>
          </p:cNvSpPr>
          <p:nvPr>
            <p:ph type="body" idx="16392"/>
            <p:custDataLst>
              <p:tags r:id="rId18"/>
            </p:custDataLst>
          </p:nvPr>
        </p:nvSpPr>
        <p:spPr/>
        <p:txBody>
          <a:bodyPr/>
          <a:p>
            <a:r>
              <a:rPr lang="zh-CN" altLang="en-US"/>
              <a:t>支持机器翻译、文本摘要、图像描述生成等任务，CNN编码器提取图像特征，解码器生成自然语言描述。</a:t>
            </a:r>
            <a:endParaRPr lang="zh-CN" altLang="en-US"/>
          </a:p>
        </p:txBody>
      </p:sp>
      <p:pic>
        <p:nvPicPr>
          <p:cNvPr id="19" name="图片占位符 18" descr="base\assets\4"/>
          <p:cNvPicPr>
            <a:picLocks noChangeAspect="1"/>
          </p:cNvPicPr>
          <p:nvPr>
            <p:ph type="pic" idx="16399"/>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3987800" y="4800600"/>
            <a:ext cx="914400" cy="914400"/>
          </a:xfrm>
          <a:prstGeom prst="rect">
            <a:avLst/>
          </a:prstGeom>
        </p:spPr>
      </p:pic>
      <p:sp>
        <p:nvSpPr>
          <p:cNvPr id="15" name="文本占位符 14"/>
          <p:cNvSpPr>
            <a:spLocks noGrp="1"/>
          </p:cNvSpPr>
          <p:nvPr>
            <p:ph type="body" idx="16393"/>
            <p:custDataLst>
              <p:tags r:id="rId22"/>
            </p:custDataLst>
          </p:nvPr>
        </p:nvSpPr>
        <p:spPr/>
        <p:txBody>
          <a:bodyPr/>
          <a:p>
            <a:r>
              <a:rPr lang="zh-CN" altLang="en-US"/>
              <a:t>代码实现要点</a:t>
            </a:r>
            <a:endParaRPr lang="zh-CN" altLang="en-US"/>
          </a:p>
        </p:txBody>
      </p:sp>
      <p:sp>
        <p:nvSpPr>
          <p:cNvPr id="16" name="文本占位符 15"/>
          <p:cNvSpPr>
            <a:spLocks noGrp="1"/>
          </p:cNvSpPr>
          <p:nvPr>
            <p:ph type="body" idx="16394"/>
            <p:custDataLst>
              <p:tags r:id="rId23"/>
            </p:custDataLst>
          </p:nvPr>
        </p:nvSpPr>
        <p:spPr/>
        <p:txBody>
          <a:bodyPr/>
          <a:p>
            <a:r>
              <a:rPr lang="zh-CN" altLang="en-US"/>
              <a:t>PyTorch构建简化模型，包含编码器、解码器与注意力层，中文注释详解训练流程及中间表示转换过程。</a:t>
            </a:r>
            <a:endParaRPr lang="zh-CN" altLang="en-US"/>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模型的基本架构：注意力机制详解</a:t>
            </a:r>
            <a:endParaRPr lang="zh-CN" altLang="en-US" sz="3000"/>
          </a:p>
        </p:txBody>
      </p:sp>
      <p:grpSp>
        <p:nvGrpSpPr>
          <p:cNvPr id="20" name="组合 19"/>
          <p:cNvGrpSpPr/>
          <p:nvPr/>
        </p:nvGrpSpPr>
        <p:grpSpPr>
          <a:xfrm>
            <a:off x="609600" y="1524000"/>
            <a:ext cx="10972800" cy="4724400"/>
            <a:chOff x="960" y="2400"/>
            <a:chExt cx="17280" cy="7440"/>
          </a:xfrm>
        </p:grpSpPr>
      </p:grpSp>
      <p:sp>
        <p:nvSpPr>
          <p:cNvPr id="3" name="装饰  1"/>
          <p:cNvSpPr>
            <a:spLocks noGrp="1"/>
          </p:cNvSpPr>
          <p:nvPr>
            <p:ph type="body" idx="16390" hasCustomPrompt="1"/>
            <p:custDataLst>
              <p:tags r:id="rId2"/>
            </p:custDataLst>
          </p:nvPr>
        </p:nvSpPr>
        <p:spPr/>
        <p:txBody>
          <a:bodyPr>
            <a:noAutofit/>
          </a:bodyPr>
          <a:p>
            <a:pPr>
              <a:buNone/>
            </a:pPr>
            <a:endParaRPr lang="zh-CN" altLang="en-US"/>
          </a:p>
        </p:txBody>
      </p:sp>
      <p:pic>
        <p:nvPicPr>
          <p:cNvPr id="18" name="图片占位符 17" descr="426c871c-9be7-4e01-823f-c2ec3397d25d"/>
          <p:cNvPicPr>
            <a:picLocks noChangeAspect="1"/>
          </p:cNvPicPr>
          <p:nvPr>
            <p:ph type="pic" idx="16391"/>
            <p:custDataLst>
              <p:tags r:id="rId3"/>
            </p:custDataLst>
          </p:nvPr>
        </p:nvPicPr>
        <p:blipFill>
          <a:blip r:embed="rId4"/>
          <a:srcRect l="531" r="531"/>
          <a:stretch>
            <a:fillRect/>
          </a:stretch>
        </p:blipFill>
        <p:spPr>
          <a:xfrm>
            <a:off x="6096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a:t>注意力机制核心</a:t>
            </a:r>
            <a:endParaRPr lang="zh-CN" altLang="en-US"/>
          </a:p>
        </p:txBody>
      </p:sp>
      <p:sp>
        <p:nvSpPr>
          <p:cNvPr id="6" name="文本占位符 5"/>
          <p:cNvSpPr>
            <a:spLocks noGrp="1"/>
          </p:cNvSpPr>
          <p:nvPr>
            <p:ph type="body" idx="16387"/>
            <p:custDataLst>
              <p:tags r:id="rId6"/>
            </p:custDataLst>
          </p:nvPr>
        </p:nvSpPr>
        <p:spPr/>
        <p:txBody>
          <a:bodyPr/>
          <a:p>
            <a:r>
              <a:rPr lang="zh-CN" altLang="en-US"/>
              <a:t>动态聚焦关键信息，摆脱固定上下文束缚，精准捕捉文本深层含义。</a:t>
            </a:r>
            <a:endParaRPr lang="zh-CN" altLang="en-US"/>
          </a:p>
        </p:txBody>
      </p:sp>
      <p:sp>
        <p:nvSpPr>
          <p:cNvPr id="7" name="装饰  5"/>
          <p:cNvSpPr>
            <a:spLocks noGrp="1"/>
          </p:cNvSpPr>
          <p:nvPr>
            <p:ph type="body" idx="16392" hasCustomPrompt="1"/>
            <p:custDataLst>
              <p:tags r:id="rId7"/>
            </p:custDataLst>
          </p:nvPr>
        </p:nvSpPr>
        <p:spPr/>
        <p:txBody>
          <a:bodyPr>
            <a:noAutofit/>
          </a:bodyPr>
          <a:p>
            <a:pPr>
              <a:buNone/>
            </a:pPr>
            <a:endParaRPr lang="zh-CN" altLang="en-US"/>
          </a:p>
        </p:txBody>
      </p:sp>
      <p:pic>
        <p:nvPicPr>
          <p:cNvPr id="19" name="图片占位符 18" descr="6361d524d7d2c60c730de8539d7240f2"/>
          <p:cNvPicPr>
            <a:picLocks noChangeAspect="1"/>
          </p:cNvPicPr>
          <p:nvPr>
            <p:ph type="pic" idx="16393"/>
            <p:custDataLst>
              <p:tags r:id="rId8"/>
            </p:custDataLst>
          </p:nvPr>
        </p:nvPicPr>
        <p:blipFill>
          <a:blip r:embed="rId9"/>
          <a:srcRect t="210" b="210"/>
          <a:stretch>
            <a:fillRect/>
          </a:stretch>
        </p:blipFill>
        <p:spPr>
          <a:xfrm>
            <a:off x="62484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p:spPr>
      </p:pic>
      <p:sp>
        <p:nvSpPr>
          <p:cNvPr id="9" name="文本占位符 8"/>
          <p:cNvSpPr>
            <a:spLocks noGrp="1"/>
          </p:cNvSpPr>
          <p:nvPr>
            <p:ph type="body" idx="16388"/>
            <p:custDataLst>
              <p:tags r:id="rId10"/>
            </p:custDataLst>
          </p:nvPr>
        </p:nvSpPr>
        <p:spPr/>
        <p:txBody>
          <a:bodyPr/>
          <a:p>
            <a:r>
              <a:rPr lang="zh-CN" altLang="en-US"/>
              <a:t>权重计算原理</a:t>
            </a:r>
            <a:endParaRPr lang="zh-CN" altLang="en-US"/>
          </a:p>
        </p:txBody>
      </p:sp>
      <p:sp>
        <p:nvSpPr>
          <p:cNvPr id="10" name="文本占位符 9"/>
          <p:cNvSpPr>
            <a:spLocks noGrp="1"/>
          </p:cNvSpPr>
          <p:nvPr>
            <p:ph type="body" idx="16389"/>
            <p:custDataLst>
              <p:tags r:id="rId11"/>
            </p:custDataLst>
          </p:nvPr>
        </p:nvSpPr>
        <p:spPr/>
        <p:txBody>
          <a:bodyPr/>
          <a:p>
            <a:r>
              <a:rPr lang="zh-CN" altLang="en-US"/>
              <a:t>依据序列元素相关性，自动分配注意力，增强模型理解能力，优化序列处理效率。</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模型的基本架构：注意力机制详解</a:t>
            </a:r>
            <a:endParaRPr lang="zh-CN" altLang="en-US" sz="3000"/>
          </a:p>
        </p:txBody>
      </p:sp>
      <p:grpSp>
        <p:nvGrpSpPr>
          <p:cNvPr id="10" name="组合 9"/>
          <p:cNvGrpSpPr/>
          <p:nvPr/>
        </p:nvGrpSpPr>
        <p:grpSpPr>
          <a:xfrm>
            <a:off x="1066800" y="3302000"/>
            <a:ext cx="3124200" cy="1168400"/>
            <a:chOff x="1680" y="5200"/>
            <a:chExt cx="4920" cy="1840"/>
          </a:xfrm>
        </p:grpSpPr>
      </p:grpSp>
      <p:pic>
        <p:nvPicPr>
          <p:cNvPr id="11" name="内容占位符 10" descr="37cbeadf-36b5-4e42-b412-2d9aad00bb0f"/>
          <p:cNvPicPr>
            <a:picLocks noChangeAspect="1"/>
          </p:cNvPicPr>
          <p:nvPr>
            <p:ph idx="16388"/>
            <p:custDataLst>
              <p:tags r:id="rId2"/>
            </p:custDataLst>
          </p:nvPr>
        </p:nvPicPr>
        <p:blipFill>
          <a:blip r:embed="rId3"/>
          <a:srcRect l="440" r="440"/>
          <a:stretch>
            <a:fillRect/>
          </a:stretch>
        </p:blipFill>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核心思想</a:t>
            </a:r>
            <a:endParaRPr lang="zh-CN" altLang="en-US"/>
          </a:p>
        </p:txBody>
      </p:sp>
      <p:sp>
        <p:nvSpPr>
          <p:cNvPr id="6" name="文本占位符 5"/>
          <p:cNvSpPr>
            <a:spLocks noGrp="1"/>
          </p:cNvSpPr>
          <p:nvPr>
            <p:ph type="body" idx="16387"/>
            <p:custDataLst>
              <p:tags r:id="rId6"/>
            </p:custDataLst>
          </p:nvPr>
        </p:nvSpPr>
        <p:spPr/>
        <p:txBody>
          <a:bodyPr/>
          <a:p>
            <a:r>
              <a:rPr lang="zh-CN" altLang="en-US"/>
              <a:t>注意力机制优化模型理解，突出关键词影响，提升预测精度。</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模型的基本架构：注意力机制详解</a:t>
            </a:r>
            <a:endParaRPr lang="zh-CN" altLang="en-US" sz="3000"/>
          </a:p>
        </p:txBody>
      </p:sp>
      <p:grpSp>
        <p:nvGrpSpPr>
          <p:cNvPr id="21" name="组合 20"/>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计算过程</a:t>
            </a:r>
            <a:endParaRPr lang="zh-CN" altLang="en-US"/>
          </a:p>
        </p:txBody>
      </p:sp>
      <p:sp>
        <p:nvSpPr>
          <p:cNvPr id="4" name="装饰  2"/>
          <p:cNvSpPr>
            <a:spLocks noGrp="1"/>
          </p:cNvSpPr>
          <p:nvPr>
            <p:ph type="body" idx="16391" hasCustomPrompt="1"/>
            <p:custDataLst>
              <p:tags r:id="rId3"/>
            </p:custDataLst>
          </p:nvPr>
        </p:nvSpPr>
        <p:spPr/>
        <p:txBody>
          <a:bodyPr>
            <a:noAutofit/>
          </a:bodyPr>
          <a:p>
            <a:pPr>
              <a:buNone/>
            </a:pPr>
            <a:endParaRPr lang="zh-CN" altLang="en-US"/>
          </a:p>
        </p:txBody>
      </p:sp>
      <p:pic>
        <p:nvPicPr>
          <p:cNvPr id="19" name="图片占位符 18" descr="362fc65febca6698188089a0da38a746"/>
          <p:cNvPicPr>
            <a:picLocks noChangeAspect="1"/>
          </p:cNvPicPr>
          <p:nvPr>
            <p:ph type="pic" idx="16392"/>
            <p:custDataLst>
              <p:tags r:id="rId4"/>
            </p:custDataLst>
          </p:nvPr>
        </p:nvPicPr>
        <p:blipFill>
          <a:blip r:embed="rId5"/>
          <a:srcRect t="4789" b="4789"/>
          <a:stretch>
            <a:fillRect/>
          </a:stretch>
        </p:blipFill>
        <p:spPr>
          <a:xfrm>
            <a:off x="4648200" y="609600"/>
            <a:ext cx="3314700" cy="2997200"/>
          </a:xfrm>
          <a:custGeom>
            <a:avLst/>
            <a:gdLst>
              <a:gd name="connisteX0" fmla="*/ 0 w 3314700"/>
              <a:gd name="connsiteY0" fmla="*/ 203200 h 2997200"/>
              <a:gd name="connisteX1" fmla="*/ 203200 w 3314700"/>
              <a:gd name="connsiteY1" fmla="*/ 0 h 2997200"/>
              <a:gd name="connisteX2" fmla="*/ 3111500 w 3314700"/>
              <a:gd name="connsiteY2" fmla="*/ 0 h 2997200"/>
              <a:gd name="connisteX3" fmla="*/ 3314700 w 3314700"/>
              <a:gd name="connsiteY3" fmla="*/ 203200 h 2997200"/>
              <a:gd name="connisteX4" fmla="*/ 3314700 w 3314700"/>
              <a:gd name="connsiteY4" fmla="*/ 2997200 h 2997200"/>
              <a:gd name="connisteX5" fmla="*/ 0 w 3314700"/>
              <a:gd name="connsiteY5" fmla="*/ 2997200 h 2997200"/>
              <a:gd name="connisteX6" fmla="*/ 0 w 3314700"/>
              <a:gd name="connsiteY6" fmla="*/ 20320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997200">
                <a:moveTo>
                  <a:pt x="0" y="203200"/>
                </a:moveTo>
                <a:cubicBezTo>
                  <a:pt x="0" y="90976"/>
                  <a:pt x="90976" y="0"/>
                  <a:pt x="203200" y="0"/>
                </a:cubicBezTo>
                <a:lnTo>
                  <a:pt x="3111500" y="0"/>
                </a:lnTo>
                <a:cubicBezTo>
                  <a:pt x="3223724" y="0"/>
                  <a:pt x="3314700" y="90976"/>
                  <a:pt x="3314700" y="203200"/>
                </a:cubicBezTo>
                <a:lnTo>
                  <a:pt x="3314700" y="2997200"/>
                </a:lnTo>
                <a:lnTo>
                  <a:pt x="0" y="2997200"/>
                </a:lnTo>
                <a:lnTo>
                  <a:pt x="0" y="203200"/>
                </a:lnTo>
                <a:close/>
              </a:path>
            </a:pathLst>
          </a:custGeom>
        </p:spPr>
      </p:pic>
      <p:sp>
        <p:nvSpPr>
          <p:cNvPr id="6" name="文本占位符 5"/>
          <p:cNvSpPr>
            <a:spLocks noGrp="1"/>
          </p:cNvSpPr>
          <p:nvPr>
            <p:ph type="body" idx="16387"/>
            <p:custDataLst>
              <p:tags r:id="rId6"/>
            </p:custDataLst>
          </p:nvPr>
        </p:nvSpPr>
        <p:spPr/>
        <p:txBody>
          <a:bodyPr/>
          <a:p>
            <a:r>
              <a:rPr lang="zh-CN" altLang="en-US"/>
              <a:t>注意力机制核心</a:t>
            </a:r>
            <a:endParaRPr lang="zh-CN" altLang="en-US"/>
          </a:p>
        </p:txBody>
      </p:sp>
      <p:sp>
        <p:nvSpPr>
          <p:cNvPr id="7" name="文本占位符 6"/>
          <p:cNvSpPr>
            <a:spLocks noGrp="1"/>
          </p:cNvSpPr>
          <p:nvPr>
            <p:ph type="body" idx="16388"/>
            <p:custDataLst>
              <p:tags r:id="rId7"/>
            </p:custDataLst>
          </p:nvPr>
        </p:nvSpPr>
        <p:spPr/>
        <p:txBody>
          <a:bodyPr/>
          <a:p>
            <a:r>
              <a:rPr lang="zh-CN" altLang="en-US"/>
              <a:t>Query对应任务需求，Key为分类标签，Value为实际内容。通过匹配程度确定权重，高相关Key对应Value被优先关注。</a:t>
            </a:r>
            <a:endParaRPr lang="zh-CN" altLang="en-US"/>
          </a:p>
        </p:txBody>
      </p:sp>
      <p:sp>
        <p:nvSpPr>
          <p:cNvPr id="8" name="装饰  6"/>
          <p:cNvSpPr>
            <a:spLocks noGrp="1"/>
          </p:cNvSpPr>
          <p:nvPr>
            <p:ph type="body" idx="16393" hasCustomPrompt="1"/>
            <p:custDataLst>
              <p:tags r:id="rId8"/>
            </p:custDataLst>
          </p:nvPr>
        </p:nvSpPr>
        <p:spPr/>
        <p:txBody>
          <a:bodyPr>
            <a:noAutofit/>
          </a:bodyPr>
          <a:p>
            <a:pPr>
              <a:buNone/>
            </a:pPr>
            <a:endParaRPr lang="zh-CN" altLang="en-US"/>
          </a:p>
        </p:txBody>
      </p:sp>
      <p:pic>
        <p:nvPicPr>
          <p:cNvPr id="20" name="图片占位符 19" descr="dea000498b3a00f4e8dd3df7ced2cdd2"/>
          <p:cNvPicPr>
            <a:picLocks noChangeAspect="1"/>
          </p:cNvPicPr>
          <p:nvPr>
            <p:ph type="pic" idx="16394"/>
            <p:custDataLst>
              <p:tags r:id="rId9"/>
            </p:custDataLst>
          </p:nvPr>
        </p:nvPicPr>
        <p:blipFill>
          <a:blip r:embed="rId10"/>
          <a:srcRect l="13081" r="13081"/>
          <a:stretch>
            <a:fillRect/>
          </a:stretch>
        </p:blipFill>
        <p:spPr>
          <a:xfrm>
            <a:off x="8267700" y="609600"/>
            <a:ext cx="3314700" cy="2997200"/>
          </a:xfrm>
          <a:custGeom>
            <a:avLst/>
            <a:gdLst>
              <a:gd name="connisteX0" fmla="*/ 0 w 3314700"/>
              <a:gd name="connsiteY0" fmla="*/ 203200 h 2997200"/>
              <a:gd name="connisteX1" fmla="*/ 203200 w 3314700"/>
              <a:gd name="connsiteY1" fmla="*/ 0 h 2997200"/>
              <a:gd name="connisteX2" fmla="*/ 3111500 w 3314700"/>
              <a:gd name="connsiteY2" fmla="*/ 0 h 2997200"/>
              <a:gd name="connisteX3" fmla="*/ 3314700 w 3314700"/>
              <a:gd name="connsiteY3" fmla="*/ 203200 h 2997200"/>
              <a:gd name="connisteX4" fmla="*/ 3314700 w 3314700"/>
              <a:gd name="connsiteY4" fmla="*/ 2997200 h 2997200"/>
              <a:gd name="connisteX5" fmla="*/ 0 w 3314700"/>
              <a:gd name="connsiteY5" fmla="*/ 2997200 h 2997200"/>
              <a:gd name="connisteX6" fmla="*/ 0 w 3314700"/>
              <a:gd name="connsiteY6" fmla="*/ 20320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14700" h="2997200">
                <a:moveTo>
                  <a:pt x="0" y="203200"/>
                </a:moveTo>
                <a:cubicBezTo>
                  <a:pt x="0" y="90976"/>
                  <a:pt x="90976" y="0"/>
                  <a:pt x="203200" y="0"/>
                </a:cubicBezTo>
                <a:lnTo>
                  <a:pt x="3111500" y="0"/>
                </a:lnTo>
                <a:cubicBezTo>
                  <a:pt x="3223724" y="0"/>
                  <a:pt x="3314700" y="90976"/>
                  <a:pt x="3314700" y="203200"/>
                </a:cubicBezTo>
                <a:lnTo>
                  <a:pt x="3314700" y="2997200"/>
                </a:lnTo>
                <a:lnTo>
                  <a:pt x="0" y="2997200"/>
                </a:lnTo>
                <a:lnTo>
                  <a:pt x="0" y="203200"/>
                </a:lnTo>
                <a:close/>
              </a:path>
            </a:pathLst>
          </a:custGeom>
        </p:spPr>
      </p:pic>
      <p:sp>
        <p:nvSpPr>
          <p:cNvPr id="10" name="文本占位符 9"/>
          <p:cNvSpPr>
            <a:spLocks noGrp="1"/>
          </p:cNvSpPr>
          <p:nvPr>
            <p:ph type="body" idx="16389"/>
            <p:custDataLst>
              <p:tags r:id="rId11"/>
            </p:custDataLst>
          </p:nvPr>
        </p:nvSpPr>
        <p:spPr/>
        <p:txBody>
          <a:bodyPr/>
          <a:p>
            <a:r>
              <a:rPr lang="zh-CN" altLang="en-US"/>
              <a:t>图书馆类比解析</a:t>
            </a:r>
            <a:endParaRPr lang="zh-CN" altLang="en-US"/>
          </a:p>
        </p:txBody>
      </p:sp>
      <p:sp>
        <p:nvSpPr>
          <p:cNvPr id="11" name="文本占位符 10"/>
          <p:cNvSpPr>
            <a:spLocks noGrp="1"/>
          </p:cNvSpPr>
          <p:nvPr>
            <p:ph type="body" idx="16390"/>
            <p:custDataLst>
              <p:tags r:id="rId12"/>
            </p:custDataLst>
          </p:nvPr>
        </p:nvSpPr>
        <p:spPr/>
        <p:txBody>
          <a:bodyPr/>
          <a:p>
            <a:r>
              <a:rPr lang="zh-CN" altLang="en-US"/>
              <a:t>类比图书馆查书过程：Query是目标需求，Key为书籍分类标签，Value为具体内容，匹配度决定信息权重分配。</a:t>
            </a: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模型的基本架构：注意力机制详解</a:t>
            </a:r>
            <a:endParaRPr lang="zh-CN" altLang="en-US" sz="3000"/>
          </a:p>
        </p:txBody>
      </p:sp>
      <p:grpSp>
        <p:nvGrpSpPr>
          <p:cNvPr id="29" name="组合 28"/>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具体步骤</a:t>
            </a:r>
            <a:endParaRPr lang="zh-CN" altLang="en-US"/>
          </a:p>
        </p:txBody>
      </p:sp>
      <p:sp>
        <p:nvSpPr>
          <p:cNvPr id="4" name="装饰  2"/>
          <p:cNvSpPr>
            <a:spLocks noGrp="1"/>
          </p:cNvSpPr>
          <p:nvPr>
            <p:ph type="body" idx="16393" hasCustomPrompt="1"/>
            <p:custDataLst>
              <p:tags r:id="rId3"/>
            </p:custDataLst>
          </p:nvPr>
        </p:nvSpPr>
        <p:spPr/>
        <p:txBody>
          <a:bodyPr>
            <a:noAutofit/>
          </a:bodyPr>
          <a:p>
            <a:pPr>
              <a:buNone/>
            </a:pPr>
            <a:endParaRPr lang="zh-CN" altLang="en-US"/>
          </a:p>
        </p:txBody>
      </p:sp>
      <p:pic>
        <p:nvPicPr>
          <p:cNvPr id="26" name="图片占位符 25" descr="b549971e-dc5e-4a48-b587-f6957b5420f7"/>
          <p:cNvPicPr>
            <a:picLocks noChangeAspect="1"/>
          </p:cNvPicPr>
          <p:nvPr>
            <p:ph type="pic" idx="16394"/>
            <p:custDataLst>
              <p:tags r:id="rId4"/>
            </p:custDataLst>
          </p:nvPr>
        </p:nvPicPr>
        <p:blipFill>
          <a:blip r:embed="rId5"/>
          <a:srcRect l="3977" r="3977"/>
          <a:stretch>
            <a:fillRect/>
          </a:stretch>
        </p:blipFill>
        <p:spPr>
          <a:xfrm>
            <a:off x="3784600" y="812800"/>
            <a:ext cx="2057400" cy="3352800"/>
          </a:xfrm>
          <a:prstGeom prst="rect">
            <a:avLst/>
          </a:prstGeom>
        </p:spPr>
      </p:pic>
      <p:sp>
        <p:nvSpPr>
          <p:cNvPr id="6" name="文本占位符 5"/>
          <p:cNvSpPr>
            <a:spLocks noGrp="1"/>
          </p:cNvSpPr>
          <p:nvPr>
            <p:ph type="body" idx="16387"/>
            <p:custDataLst>
              <p:tags r:id="rId6"/>
            </p:custDataLst>
          </p:nvPr>
        </p:nvSpPr>
        <p:spPr/>
        <p:txBody>
          <a:bodyPr/>
          <a:p>
            <a:r>
              <a:rPr lang="zh-CN" altLang="en-US"/>
              <a:t>相似度计算</a:t>
            </a:r>
            <a:endParaRPr lang="zh-CN" altLang="en-US"/>
          </a:p>
        </p:txBody>
      </p:sp>
      <p:sp>
        <p:nvSpPr>
          <p:cNvPr id="7" name="文本占位符 6"/>
          <p:cNvSpPr>
            <a:spLocks noGrp="1"/>
          </p:cNvSpPr>
          <p:nvPr>
            <p:ph type="body" idx="16388"/>
            <p:custDataLst>
              <p:tags r:id="rId7"/>
            </p:custDataLst>
          </p:nvPr>
        </p:nvSpPr>
        <p:spPr/>
        <p:txBody>
          <a:bodyPr/>
          <a:p>
            <a:r>
              <a:rPr lang="zh-CN" altLang="en-US"/>
              <a:t>通过Query与Key点积计算相似度，点积值越高匹配度越强。</a:t>
            </a:r>
            <a:endParaRPr lang="zh-CN" altLang="en-US"/>
          </a:p>
        </p:txBody>
      </p:sp>
      <p:sp>
        <p:nvSpPr>
          <p:cNvPr id="8" name="装饰  6"/>
          <p:cNvSpPr>
            <a:spLocks noGrp="1"/>
          </p:cNvSpPr>
          <p:nvPr>
            <p:ph type="body" idx="16395" hasCustomPrompt="1"/>
            <p:custDataLst>
              <p:tags r:id="rId8"/>
            </p:custDataLst>
          </p:nvPr>
        </p:nvSpPr>
        <p:spPr/>
        <p:txBody>
          <a:bodyPr>
            <a:noAutofit/>
          </a:bodyPr>
          <a:p>
            <a:pPr>
              <a:buNone/>
            </a:pPr>
            <a:endParaRPr lang="zh-CN" altLang="en-US"/>
          </a:p>
        </p:txBody>
      </p:sp>
      <p:pic>
        <p:nvPicPr>
          <p:cNvPr id="27" name="图片占位符 26" descr="58afd2762b1bc408010b033d44531358"/>
          <p:cNvPicPr>
            <a:picLocks noChangeAspect="1"/>
          </p:cNvPicPr>
          <p:nvPr>
            <p:ph type="pic" idx="16396"/>
            <p:custDataLst>
              <p:tags r:id="rId9"/>
            </p:custDataLst>
          </p:nvPr>
        </p:nvPicPr>
        <p:blipFill>
          <a:blip r:embed="rId10"/>
          <a:srcRect l="19318" r="19318"/>
          <a:stretch>
            <a:fillRect/>
          </a:stretch>
        </p:blipFill>
        <p:spPr>
          <a:xfrm>
            <a:off x="6553200" y="812800"/>
            <a:ext cx="2057400" cy="3352800"/>
          </a:xfrm>
          <a:prstGeom prst="rect">
            <a:avLst/>
          </a:prstGeom>
        </p:spPr>
      </p:pic>
      <p:sp>
        <p:nvSpPr>
          <p:cNvPr id="10" name="文本占位符 9"/>
          <p:cNvSpPr>
            <a:spLocks noGrp="1"/>
          </p:cNvSpPr>
          <p:nvPr>
            <p:ph type="body" idx="16389"/>
            <p:custDataLst>
              <p:tags r:id="rId11"/>
            </p:custDataLst>
          </p:nvPr>
        </p:nvSpPr>
        <p:spPr/>
        <p:txBody>
          <a:bodyPr/>
          <a:p>
            <a:r>
              <a:rPr lang="zh-CN" altLang="en-US"/>
              <a:t>缩放归一化</a:t>
            </a:r>
            <a:endParaRPr lang="zh-CN" altLang="en-US"/>
          </a:p>
        </p:txBody>
      </p:sp>
      <p:sp>
        <p:nvSpPr>
          <p:cNvPr id="11" name="文本占位符 10"/>
          <p:cNvSpPr>
            <a:spLocks noGrp="1"/>
          </p:cNvSpPr>
          <p:nvPr>
            <p:ph type="body" idx="16390"/>
            <p:custDataLst>
              <p:tags r:id="rId12"/>
            </p:custDataLst>
          </p:nvPr>
        </p:nvSpPr>
        <p:spPr/>
        <p:txBody>
          <a:bodyPr/>
          <a:p>
            <a:r>
              <a:rPr lang="zh-CN" altLang="en-US"/>
              <a:t>点积结果除以维度平方根防止数值过大，Softmax归一化为概率分布。</a:t>
            </a:r>
            <a:endParaRPr lang="zh-CN" altLang="en-US"/>
          </a:p>
        </p:txBody>
      </p:sp>
      <p:sp>
        <p:nvSpPr>
          <p:cNvPr id="12" name="装饰  0"/>
          <p:cNvSpPr>
            <a:spLocks noGrp="1"/>
          </p:cNvSpPr>
          <p:nvPr>
            <p:ph type="body" idx="16397" hasCustomPrompt="1"/>
            <p:custDataLst>
              <p:tags r:id="rId13"/>
            </p:custDataLst>
          </p:nvPr>
        </p:nvSpPr>
        <p:spPr/>
        <p:txBody>
          <a:bodyPr>
            <a:noAutofit/>
          </a:bodyPr>
          <a:p>
            <a:pPr>
              <a:buNone/>
            </a:pPr>
            <a:endParaRPr lang="zh-CN" altLang="en-US"/>
          </a:p>
        </p:txBody>
      </p:sp>
      <p:pic>
        <p:nvPicPr>
          <p:cNvPr id="28" name="图片占位符 27" descr="5c3ab1dd-7e45-4e08-8a82-1172132431d7"/>
          <p:cNvPicPr>
            <a:picLocks noChangeAspect="1"/>
          </p:cNvPicPr>
          <p:nvPr>
            <p:ph type="pic" idx="16398"/>
            <p:custDataLst>
              <p:tags r:id="rId14"/>
            </p:custDataLst>
          </p:nvPr>
        </p:nvPicPr>
        <p:blipFill>
          <a:blip r:embed="rId15"/>
          <a:srcRect l="3977" r="3977"/>
          <a:stretch>
            <a:fillRect/>
          </a:stretch>
        </p:blipFill>
        <p:spPr>
          <a:xfrm>
            <a:off x="9321800" y="812800"/>
            <a:ext cx="2057400" cy="3352800"/>
          </a:xfrm>
          <a:prstGeom prst="rect">
            <a:avLst/>
          </a:prstGeom>
        </p:spPr>
      </p:pic>
      <p:sp>
        <p:nvSpPr>
          <p:cNvPr id="14" name="文本占位符 13"/>
          <p:cNvSpPr>
            <a:spLocks noGrp="1"/>
          </p:cNvSpPr>
          <p:nvPr>
            <p:ph type="body" idx="16391"/>
            <p:custDataLst>
              <p:tags r:id="rId16"/>
            </p:custDataLst>
          </p:nvPr>
        </p:nvSpPr>
        <p:spPr/>
        <p:txBody>
          <a:bodyPr/>
          <a:p>
            <a:r>
              <a:rPr lang="zh-CN" altLang="en-US"/>
              <a:t>加权求和输出</a:t>
            </a:r>
            <a:endParaRPr lang="zh-CN" altLang="en-US"/>
          </a:p>
        </p:txBody>
      </p:sp>
      <p:sp>
        <p:nvSpPr>
          <p:cNvPr id="15" name="文本占位符 14"/>
          <p:cNvSpPr>
            <a:spLocks noGrp="1"/>
          </p:cNvSpPr>
          <p:nvPr>
            <p:ph type="body" idx="16392"/>
            <p:custDataLst>
              <p:tags r:id="rId17"/>
            </p:custDataLst>
          </p:nvPr>
        </p:nvSpPr>
        <p:spPr/>
        <p:txBody>
          <a:bodyPr/>
          <a:p>
            <a:r>
              <a:rPr lang="zh-CN" altLang="en-US"/>
              <a:t>各Value乘对应权重后相加，生成最终注意力输出结果。</a:t>
            </a:r>
            <a:endParaRPr lang="zh-CN" altLang="en-US"/>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300"/>
              <a:t>模型的基本架构：注意力机制详解</a:t>
            </a:r>
            <a:endParaRPr lang="zh-CN" altLang="en-US" sz="3300"/>
          </a:p>
        </p:txBody>
      </p:sp>
      <p:grpSp>
        <p:nvGrpSpPr>
          <p:cNvPr id="20" name="组合 19"/>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多头注意力机制</a:t>
            </a:r>
            <a:endParaRPr lang="zh-CN" altLang="en-US"/>
          </a:p>
        </p:txBody>
      </p:sp>
      <p:sp>
        <p:nvSpPr>
          <p:cNvPr id="4" name="装饰  2"/>
          <p:cNvSpPr>
            <a:spLocks noGrp="1"/>
          </p:cNvSpPr>
          <p:nvPr>
            <p:ph type="body" idx="16399" hasCustomPrompt="1"/>
            <p:custDataLst>
              <p:tags r:id="rId3"/>
            </p:custDataLst>
          </p:nvPr>
        </p:nvSpPr>
        <p:spPr/>
        <p:txBody>
          <a:bodyPr>
            <a:noAutofit/>
          </a:bodyPr>
          <a:p>
            <a:pPr>
              <a:buNone/>
            </a:pPr>
            <a:endParaRPr lang="zh-CN" altLang="en-US"/>
          </a:p>
        </p:txBody>
      </p:sp>
      <p:sp>
        <p:nvSpPr>
          <p:cNvPr id="5" name="文本占位符 4"/>
          <p:cNvSpPr>
            <a:spLocks noGrp="1"/>
          </p:cNvSpPr>
          <p:nvPr>
            <p:ph type="body" idx="16389"/>
            <p:custDataLst>
              <p:tags r:id="rId4"/>
            </p:custDataLst>
          </p:nvPr>
        </p:nvSpPr>
        <p:spPr/>
        <p:txBody>
          <a:bodyPr/>
          <a:p>
            <a:r>
              <a:rPr lang="zh-CN" altLang="en-US"/>
              <a:t>01</a:t>
            </a:r>
            <a:endParaRPr lang="zh-CN" altLang="en-US"/>
          </a:p>
        </p:txBody>
      </p:sp>
      <p:sp>
        <p:nvSpPr>
          <p:cNvPr id="6" name="文本占位符 5"/>
          <p:cNvSpPr>
            <a:spLocks noGrp="1"/>
          </p:cNvSpPr>
          <p:nvPr>
            <p:ph type="body" idx="16387"/>
            <p:custDataLst>
              <p:tags r:id="rId5"/>
            </p:custDataLst>
          </p:nvPr>
        </p:nvSpPr>
        <p:spPr/>
        <p:txBody>
          <a:bodyPr/>
          <a:p>
            <a:r>
              <a:rPr lang="zh-CN" altLang="en-US"/>
              <a:t>注意力机制原理</a:t>
            </a:r>
            <a:endParaRPr lang="zh-CN" altLang="en-US"/>
          </a:p>
        </p:txBody>
      </p:sp>
      <p:sp>
        <p:nvSpPr>
          <p:cNvPr id="7" name="文本占位符 6"/>
          <p:cNvSpPr>
            <a:spLocks noGrp="1"/>
          </p:cNvSpPr>
          <p:nvPr>
            <p:ph type="body" idx="16388"/>
            <p:custDataLst>
              <p:tags r:id="rId6"/>
            </p:custDataLst>
          </p:nvPr>
        </p:nvSpPr>
        <p:spPr/>
        <p:txBody>
          <a:bodyPr>
            <a:normAutofit fontScale="90000"/>
          </a:bodyPr>
          <a:p>
            <a:r>
              <a:rPr lang="zh-CN" altLang="en-US"/>
              <a:t>Transformer通过多头注意力机制，独立计算各头的Query、Key和Value，捕捉序列中不同关系，最终拼接结果以关注句子多部分。</a:t>
            </a:r>
            <a:endParaRPr lang="zh-CN" altLang="en-US"/>
          </a:p>
        </p:txBody>
      </p:sp>
      <p:sp>
        <p:nvSpPr>
          <p:cNvPr id="8" name="装饰  6"/>
          <p:cNvSpPr>
            <a:spLocks noGrp="1"/>
          </p:cNvSpPr>
          <p:nvPr>
            <p:ph type="body" idx="16400" hasCustomPrompt="1"/>
            <p:custDataLst>
              <p:tags r:id="rId7"/>
            </p:custDataLst>
          </p:nvPr>
        </p:nvSpPr>
        <p:spPr/>
        <p:txBody>
          <a:bodyPr>
            <a:noAutofit/>
          </a:bodyPr>
          <a:p>
            <a:pPr>
              <a:buNone/>
            </a:pPr>
            <a:endParaRPr lang="zh-CN" altLang="en-US"/>
          </a:p>
        </p:txBody>
      </p:sp>
      <p:sp>
        <p:nvSpPr>
          <p:cNvPr id="9" name="文本占位符 8"/>
          <p:cNvSpPr>
            <a:spLocks noGrp="1"/>
          </p:cNvSpPr>
          <p:nvPr>
            <p:ph type="body" idx="16392"/>
            <p:custDataLst>
              <p:tags r:id="rId8"/>
            </p:custDataLst>
          </p:nvPr>
        </p:nvSpPr>
        <p:spPr/>
        <p:txBody>
          <a:bodyPr/>
          <a:p>
            <a:r>
              <a:rPr lang="zh-CN" altLang="en-US"/>
              <a:t>02</a:t>
            </a:r>
            <a:endParaRPr lang="zh-CN" altLang="en-US"/>
          </a:p>
        </p:txBody>
      </p:sp>
      <p:sp>
        <p:nvSpPr>
          <p:cNvPr id="10" name="文本占位符 9"/>
          <p:cNvSpPr>
            <a:spLocks noGrp="1"/>
          </p:cNvSpPr>
          <p:nvPr>
            <p:ph type="body" idx="16390"/>
            <p:custDataLst>
              <p:tags r:id="rId9"/>
            </p:custDataLst>
          </p:nvPr>
        </p:nvSpPr>
        <p:spPr/>
        <p:txBody>
          <a:bodyPr/>
          <a:p>
            <a:r>
              <a:rPr lang="zh-CN" altLang="en-US"/>
              <a:t>多头机制优势</a:t>
            </a:r>
            <a:endParaRPr lang="zh-CN" altLang="en-US"/>
          </a:p>
        </p:txBody>
      </p:sp>
      <p:sp>
        <p:nvSpPr>
          <p:cNvPr id="11" name="文本占位符 10"/>
          <p:cNvSpPr>
            <a:spLocks noGrp="1"/>
          </p:cNvSpPr>
          <p:nvPr>
            <p:ph type="body" idx="16391"/>
            <p:custDataLst>
              <p:tags r:id="rId10"/>
            </p:custDataLst>
          </p:nvPr>
        </p:nvSpPr>
        <p:spPr/>
        <p:txBody>
          <a:bodyPr/>
          <a:p>
            <a:r>
              <a:rPr lang="zh-CN" altLang="en-US" sz="1400"/>
              <a:t>类比小组讨论，各注意力头专注不同方面，如分析主题或逻辑结构，整合后形成完整答案，提升语义理解效率。</a:t>
            </a:r>
            <a:endParaRPr lang="zh-CN" altLang="en-US" sz="1400"/>
          </a:p>
        </p:txBody>
      </p:sp>
      <p:sp>
        <p:nvSpPr>
          <p:cNvPr id="12" name="装饰  0"/>
          <p:cNvSpPr>
            <a:spLocks noGrp="1"/>
          </p:cNvSpPr>
          <p:nvPr>
            <p:ph type="body" idx="16401" hasCustomPrompt="1"/>
            <p:custDataLst>
              <p:tags r:id="rId11"/>
            </p:custDataLst>
          </p:nvPr>
        </p:nvSpPr>
        <p:spPr/>
        <p:txBody>
          <a:bodyPr>
            <a:noAutofit/>
          </a:bodyPr>
          <a:p>
            <a:pPr>
              <a:buNone/>
            </a:pPr>
            <a:endParaRPr lang="zh-CN" altLang="en-US"/>
          </a:p>
        </p:txBody>
      </p:sp>
      <p:sp>
        <p:nvSpPr>
          <p:cNvPr id="13" name="文本占位符 12"/>
          <p:cNvSpPr>
            <a:spLocks noGrp="1"/>
          </p:cNvSpPr>
          <p:nvPr>
            <p:ph type="body" idx="16395"/>
            <p:custDataLst>
              <p:tags r:id="rId12"/>
            </p:custDataLst>
          </p:nvPr>
        </p:nvSpPr>
        <p:spPr/>
        <p:txBody>
          <a:bodyPr/>
          <a:p>
            <a:r>
              <a:rPr lang="zh-CN" altLang="en-US"/>
              <a:t>03</a:t>
            </a:r>
            <a:endParaRPr lang="zh-CN" altLang="en-US"/>
          </a:p>
        </p:txBody>
      </p:sp>
      <p:sp>
        <p:nvSpPr>
          <p:cNvPr id="14" name="文本占位符 13"/>
          <p:cNvSpPr>
            <a:spLocks noGrp="1"/>
          </p:cNvSpPr>
          <p:nvPr>
            <p:ph type="body" idx="16393"/>
            <p:custDataLst>
              <p:tags r:id="rId13"/>
            </p:custDataLst>
          </p:nvPr>
        </p:nvSpPr>
        <p:spPr/>
        <p:txBody>
          <a:bodyPr/>
          <a:p>
            <a:r>
              <a:rPr lang="zh-CN" altLang="en-US"/>
              <a:t>长距离依赖处理</a:t>
            </a:r>
            <a:endParaRPr lang="zh-CN" altLang="en-US"/>
          </a:p>
        </p:txBody>
      </p:sp>
      <p:sp>
        <p:nvSpPr>
          <p:cNvPr id="15" name="文本占位符 14"/>
          <p:cNvSpPr>
            <a:spLocks noGrp="1"/>
          </p:cNvSpPr>
          <p:nvPr>
            <p:ph type="body" idx="16394"/>
            <p:custDataLst>
              <p:tags r:id="rId14"/>
            </p:custDataLst>
          </p:nvPr>
        </p:nvSpPr>
        <p:spPr/>
        <p:txBody>
          <a:bodyPr>
            <a:normAutofit lnSpcReduction="10000"/>
          </a:bodyPr>
          <a:p>
            <a:r>
              <a:rPr lang="zh-CN" altLang="en-US" sz="1400"/>
              <a:t>注意力机制通过动态权重分配，准确建模长距离语义关系，如“尽管”与“仍然”间的逻辑关联，解决传统模型缺陷。</a:t>
            </a:r>
            <a:endParaRPr lang="zh-CN" altLang="en-US" sz="1400"/>
          </a:p>
        </p:txBody>
      </p:sp>
      <p:sp>
        <p:nvSpPr>
          <p:cNvPr id="16" name="装饰  4"/>
          <p:cNvSpPr>
            <a:spLocks noGrp="1"/>
          </p:cNvSpPr>
          <p:nvPr>
            <p:ph type="body" idx="16402" hasCustomPrompt="1"/>
            <p:custDataLst>
              <p:tags r:id="rId15"/>
            </p:custDataLst>
          </p:nvPr>
        </p:nvSpPr>
        <p:spPr/>
        <p:txBody>
          <a:bodyPr>
            <a:noAutofit/>
          </a:bodyPr>
          <a:p>
            <a:pPr>
              <a:buNone/>
            </a:pPr>
            <a:endParaRPr lang="zh-CN" altLang="en-US"/>
          </a:p>
        </p:txBody>
      </p:sp>
      <p:sp>
        <p:nvSpPr>
          <p:cNvPr id="17" name="文本占位符 16"/>
          <p:cNvSpPr>
            <a:spLocks noGrp="1"/>
          </p:cNvSpPr>
          <p:nvPr>
            <p:ph type="body" idx="16398"/>
            <p:custDataLst>
              <p:tags r:id="rId16"/>
            </p:custDataLst>
          </p:nvPr>
        </p:nvSpPr>
        <p:spPr/>
        <p:txBody>
          <a:bodyPr/>
          <a:p>
            <a:r>
              <a:rPr lang="zh-CN" altLang="en-US"/>
              <a:t>04</a:t>
            </a:r>
            <a:endParaRPr lang="zh-CN" altLang="en-US"/>
          </a:p>
        </p:txBody>
      </p:sp>
      <p:sp>
        <p:nvSpPr>
          <p:cNvPr id="18" name="文本占位符 17"/>
          <p:cNvSpPr>
            <a:spLocks noGrp="1"/>
          </p:cNvSpPr>
          <p:nvPr>
            <p:ph type="body" idx="16396"/>
            <p:custDataLst>
              <p:tags r:id="rId17"/>
            </p:custDataLst>
          </p:nvPr>
        </p:nvSpPr>
        <p:spPr/>
        <p:txBody>
          <a:bodyPr/>
          <a:p>
            <a:r>
              <a:rPr lang="zh-CN" altLang="en-US"/>
              <a:t>应用场景与价值</a:t>
            </a:r>
            <a:endParaRPr lang="zh-CN" altLang="en-US"/>
          </a:p>
        </p:txBody>
      </p:sp>
      <p:sp>
        <p:nvSpPr>
          <p:cNvPr id="19" name="文本占位符 18"/>
          <p:cNvSpPr>
            <a:spLocks noGrp="1"/>
          </p:cNvSpPr>
          <p:nvPr>
            <p:ph type="body" idx="16397"/>
            <p:custDataLst>
              <p:tags r:id="rId18"/>
            </p:custDataLst>
          </p:nvPr>
        </p:nvSpPr>
        <p:spPr/>
        <p:txBody>
          <a:bodyPr/>
          <a:p>
            <a:r>
              <a:rPr lang="zh-CN" altLang="en-US" sz="1400"/>
              <a:t>多头设计使模型灵活捕捉复杂语义，广泛用于翻译、文本生成及图像处理，代码示例可直观展示注意力实现原理。</a:t>
            </a:r>
            <a:endParaRPr lang="zh-CN" altLang="en-US" sz="1400"/>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大语言模型应用开发基础</a:t>
            </a:r>
            <a:endParaRPr lang="zh-CN" altLang="en-US" sz="3000"/>
          </a:p>
        </p:txBody>
      </p:sp>
      <p:grpSp>
        <p:nvGrpSpPr>
          <p:cNvPr id="13" name="组合 12"/>
          <p:cNvGrpSpPr/>
          <p:nvPr/>
        </p:nvGrpSpPr>
        <p:grpSpPr>
          <a:xfrm>
            <a:off x="4648200" y="609600"/>
            <a:ext cx="6934200" cy="1727200"/>
            <a:chOff x="7320" y="960"/>
            <a:chExt cx="10920" cy="2720"/>
          </a:xfrm>
        </p:grpSpPr>
      </p:grpSp>
      <p:pic>
        <p:nvPicPr>
          <p:cNvPr id="14" name="内容占位符 13" descr="4510f30f-1c16-405a-bf69-37c3cd147a06"/>
          <p:cNvPicPr>
            <a:picLocks noChangeAspect="1"/>
          </p:cNvPicPr>
          <p:nvPr>
            <p:ph idx="16390"/>
            <p:custDataLst>
              <p:tags r:id="rId2"/>
            </p:custDataLst>
          </p:nvPr>
        </p:nvPicPr>
        <p:blipFill>
          <a:blip r:embed="rId3"/>
          <a:srcRect l="1238" r="1238"/>
          <a:stretch>
            <a:fillRect/>
          </a:stretch>
        </p:blipFill>
        <p:spPr>
          <a:xfrm>
            <a:off x="609600" y="2794000"/>
            <a:ext cx="10972800" cy="34544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p:spPr>
      </p:pic>
      <p:sp>
        <p:nvSpPr>
          <p:cNvPr id="4" name="装饰  2"/>
          <p:cNvSpPr>
            <a:spLocks noGrp="1"/>
          </p:cNvSpPr>
          <p:nvPr>
            <p:ph type="body" idx="16391"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Python技术栈</a:t>
            </a:r>
            <a:endParaRPr lang="zh-CN" altLang="en-US"/>
          </a:p>
        </p:txBody>
      </p:sp>
      <p:sp>
        <p:nvSpPr>
          <p:cNvPr id="6" name="文本占位符 5"/>
          <p:cNvSpPr>
            <a:spLocks noGrp="1"/>
          </p:cNvSpPr>
          <p:nvPr>
            <p:ph type="body" idx="16387"/>
            <p:custDataLst>
              <p:tags r:id="rId6"/>
            </p:custDataLst>
          </p:nvPr>
        </p:nvSpPr>
        <p:spPr/>
        <p:txBody>
          <a:bodyPr/>
          <a:p>
            <a:r>
              <a:rPr lang="zh-CN" altLang="en-US"/>
              <a:t>深入探讨Python在大模型训练与推理中的核心库与框架，如PyTorch、TensorFlow，展示其在算法优化与加速上的关键作用。</a:t>
            </a:r>
            <a:endParaRPr lang="zh-CN" altLang="en-US"/>
          </a:p>
        </p:txBody>
      </p:sp>
      <p:sp>
        <p:nvSpPr>
          <p:cNvPr id="7" name="装饰  5"/>
          <p:cNvSpPr>
            <a:spLocks noGrp="1"/>
          </p:cNvSpPr>
          <p:nvPr>
            <p:ph type="body" idx="16392" hasCustomPrompt="1"/>
            <p:custDataLst>
              <p:tags r:id="rId7"/>
            </p:custDataLst>
          </p:nvPr>
        </p:nvSpPr>
        <p:spPr/>
        <p:txBody>
          <a:bodyPr>
            <a:noAutofit/>
          </a:bodyPr>
          <a:p>
            <a:pPr>
              <a:buNone/>
            </a:pPr>
            <a:endParaRPr lang="zh-CN" altLang="en-US"/>
          </a:p>
        </p:txBody>
      </p:sp>
      <p:sp>
        <p:nvSpPr>
          <p:cNvPr id="8" name="文本占位符 7"/>
          <p:cNvSpPr>
            <a:spLocks noGrp="1"/>
          </p:cNvSpPr>
          <p:nvPr>
            <p:ph type="body" idx="16388"/>
            <p:custDataLst>
              <p:tags r:id="rId8"/>
            </p:custDataLst>
          </p:nvPr>
        </p:nvSpPr>
        <p:spPr/>
        <p:txBody>
          <a:bodyPr/>
          <a:p>
            <a:r>
              <a:rPr lang="zh-CN" altLang="en-US"/>
              <a:t>React应用构建</a:t>
            </a:r>
            <a:endParaRPr lang="zh-CN" altLang="en-US"/>
          </a:p>
        </p:txBody>
      </p:sp>
      <p:sp>
        <p:nvSpPr>
          <p:cNvPr id="9" name="文本占位符 8"/>
          <p:cNvSpPr>
            <a:spLocks noGrp="1"/>
          </p:cNvSpPr>
          <p:nvPr>
            <p:ph type="body" idx="16389"/>
            <p:custDataLst>
              <p:tags r:id="rId9"/>
            </p:custDataLst>
          </p:nvPr>
        </p:nvSpPr>
        <p:spPr/>
        <p:txBody>
          <a:bodyPr/>
          <a:p>
            <a:r>
              <a:rPr lang="zh-CN" altLang="en-US"/>
              <a:t>解析React在前端开发中的优势，特别是在处理复杂用户界面与实时数据更新方面，如何将大语言模型的智能无缝融入现代应用。</a:t>
            </a: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大语言模型应用开发基础：与大模型相关的Python开发技术</a:t>
            </a:r>
            <a:endParaRPr lang="zh-CN" altLang="en-US" sz="3000"/>
          </a:p>
        </p:txBody>
      </p:sp>
      <p:grpSp>
        <p:nvGrpSpPr>
          <p:cNvPr id="15" name="组合 14"/>
          <p:cNvGrpSpPr/>
          <p:nvPr/>
        </p:nvGrpSpPr>
        <p:grpSpPr>
          <a:xfrm>
            <a:off x="6553200" y="2184400"/>
            <a:ext cx="5029200" cy="3403600"/>
            <a:chOff x="10320" y="3440"/>
            <a:chExt cx="7920" cy="5360"/>
          </a:xfrm>
        </p:grpSpPr>
      </p:grpSp>
      <p:pic>
        <p:nvPicPr>
          <p:cNvPr id="16" name="内容占位符 15" descr="ab4f781495b47ee9ac8165d75e5a189f"/>
          <p:cNvPicPr>
            <a:picLocks noChangeAspect="1"/>
          </p:cNvPicPr>
          <p:nvPr>
            <p:ph idx="16394"/>
            <p:custDataLst>
              <p:tags r:id="rId2"/>
            </p:custDataLst>
          </p:nvPr>
        </p:nvPicPr>
        <p:blipFill>
          <a:blip r:embed="rId3"/>
          <a:srcRect l="11302" r="11302"/>
          <a:stretch>
            <a:fillRect/>
          </a:stretch>
        </p:blipFill>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Python基础</a:t>
            </a:r>
            <a:endParaRPr lang="zh-CN" altLang="en-US"/>
          </a:p>
        </p:txBody>
      </p:sp>
      <p:sp>
        <p:nvSpPr>
          <p:cNvPr id="5" name="文本占位符 4"/>
          <p:cNvSpPr>
            <a:spLocks noGrp="1"/>
          </p:cNvSpPr>
          <p:nvPr>
            <p:ph type="body" idx="16387"/>
            <p:custDataLst>
              <p:tags r:id="rId5"/>
            </p:custDataLst>
          </p:nvPr>
        </p:nvSpPr>
        <p:spPr/>
        <p:txBody>
          <a:bodyPr/>
          <a:p>
            <a:r>
              <a:rPr lang="zh-CN" altLang="en-US"/>
              <a:t>掌握变量、数据类型、控制结构，为深入学习大模型开发打下坚实基础。</a:t>
            </a:r>
            <a:endParaRPr lang="zh-CN" altLang="en-US"/>
          </a:p>
        </p:txBody>
      </p:sp>
      <p:sp>
        <p:nvSpPr>
          <p:cNvPr id="6" name="文本占位符 5"/>
          <p:cNvSpPr>
            <a:spLocks noGrp="1"/>
          </p:cNvSpPr>
          <p:nvPr>
            <p:ph type="body" idx="16388"/>
            <p:custDataLst>
              <p:tags r:id="rId6"/>
            </p:custDataLst>
          </p:nvPr>
        </p:nvSpPr>
        <p:spPr/>
        <p:txBody>
          <a:bodyPr/>
          <a:p>
            <a:r>
              <a:rPr lang="zh-CN" altLang="en-US"/>
              <a:t>模块导入</a:t>
            </a:r>
            <a:endParaRPr lang="zh-CN" altLang="en-US"/>
          </a:p>
        </p:txBody>
      </p:sp>
      <p:sp>
        <p:nvSpPr>
          <p:cNvPr id="7" name="文本占位符 6"/>
          <p:cNvSpPr>
            <a:spLocks noGrp="1"/>
          </p:cNvSpPr>
          <p:nvPr>
            <p:ph type="body" idx="16389"/>
            <p:custDataLst>
              <p:tags r:id="rId7"/>
            </p:custDataLst>
          </p:nvPr>
        </p:nvSpPr>
        <p:spPr/>
        <p:txBody>
          <a:bodyPr/>
          <a:p>
            <a:r>
              <a:rPr lang="zh-CN" altLang="en-US"/>
              <a:t>熟练使用import语句，了解标准库功能，增强代码复用性和可读性。</a:t>
            </a:r>
            <a:endParaRPr lang="zh-CN" altLang="en-US"/>
          </a:p>
        </p:txBody>
      </p:sp>
      <p:sp>
        <p:nvSpPr>
          <p:cNvPr id="8" name="文本占位符 7"/>
          <p:cNvSpPr>
            <a:spLocks noGrp="1"/>
          </p:cNvSpPr>
          <p:nvPr>
            <p:ph type="body" idx="16390"/>
            <p:custDataLst>
              <p:tags r:id="rId8"/>
            </p:custDataLst>
          </p:nvPr>
        </p:nvSpPr>
        <p:spPr/>
        <p:txBody>
          <a:bodyPr/>
          <a:p>
            <a:r>
              <a:rPr lang="zh-CN" altLang="en-US"/>
              <a:t>函数编写</a:t>
            </a:r>
            <a:endParaRPr lang="zh-CN" altLang="en-US"/>
          </a:p>
        </p:txBody>
      </p:sp>
      <p:sp>
        <p:nvSpPr>
          <p:cNvPr id="9" name="文本占位符 8"/>
          <p:cNvSpPr>
            <a:spLocks noGrp="1"/>
          </p:cNvSpPr>
          <p:nvPr>
            <p:ph type="body" idx="16391"/>
            <p:custDataLst>
              <p:tags r:id="rId9"/>
            </p:custDataLst>
          </p:nvPr>
        </p:nvSpPr>
        <p:spPr/>
        <p:txBody>
          <a:bodyPr/>
          <a:p>
            <a:r>
              <a:rPr lang="zh-CN" altLang="en-US"/>
              <a:t>学会定义和调用函数，理解参数传递机制，提高代码模块化水平。</a:t>
            </a:r>
            <a:endParaRPr lang="zh-CN" altLang="en-US"/>
          </a:p>
        </p:txBody>
      </p:sp>
      <p:sp>
        <p:nvSpPr>
          <p:cNvPr id="10" name="文本占位符 9"/>
          <p:cNvSpPr>
            <a:spLocks noGrp="1"/>
          </p:cNvSpPr>
          <p:nvPr>
            <p:ph type="body" idx="16392"/>
            <p:custDataLst>
              <p:tags r:id="rId10"/>
            </p:custDataLst>
          </p:nvPr>
        </p:nvSpPr>
        <p:spPr/>
        <p:txBody>
          <a:bodyPr/>
          <a:p>
            <a:r>
              <a:rPr lang="zh-CN" altLang="en-US"/>
              <a:t>类与对象</a:t>
            </a:r>
            <a:endParaRPr lang="zh-CN" altLang="en-US"/>
          </a:p>
        </p:txBody>
      </p:sp>
      <p:sp>
        <p:nvSpPr>
          <p:cNvPr id="11" name="文本占位符 10"/>
          <p:cNvSpPr>
            <a:spLocks noGrp="1"/>
          </p:cNvSpPr>
          <p:nvPr>
            <p:ph type="body" idx="16393"/>
            <p:custDataLst>
              <p:tags r:id="rId11"/>
            </p:custDataLst>
          </p:nvPr>
        </p:nvSpPr>
        <p:spPr/>
        <p:txBody>
          <a:bodyPr/>
          <a:p>
            <a:r>
              <a:rPr lang="zh-CN" altLang="en-US"/>
              <a:t>掌握面向对象编程思想，灵活运用类和对象，提升代码组织和抽象能力。</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大语言模型基础</a:t>
            </a:r>
            <a:endParaRPr lang="zh-CN" altLang="en-US"/>
          </a:p>
        </p:txBody>
      </p:sp>
      <p:sp>
        <p:nvSpPr>
          <p:cNvPr id="3" name="文本占位符 2"/>
          <p:cNvSpPr>
            <a:spLocks noGrp="1"/>
          </p:cNvSpPr>
          <p:nvPr>
            <p:ph type="body" sz="quarter" idx="16389"/>
            <p:custDataLst>
              <p:tags r:id="rId2"/>
            </p:custDataLst>
          </p:nvPr>
        </p:nvSpPr>
        <p:spPr/>
        <p:txBody>
          <a:bodyPr/>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400"/>
              <a:t>大语言模型应用开发基础：与大模型相关的Python开发技术</a:t>
            </a:r>
            <a:endParaRPr lang="zh-CN" altLang="en-US" sz="2400"/>
          </a:p>
        </p:txBody>
      </p:sp>
      <p:grpSp>
        <p:nvGrpSpPr>
          <p:cNvPr id="13" name="组合 12"/>
          <p:cNvGrpSpPr/>
          <p:nvPr/>
        </p:nvGrpSpPr>
        <p:grpSpPr>
          <a:xfrm>
            <a:off x="609600" y="1041400"/>
            <a:ext cx="6629400" cy="4775200"/>
            <a:chOff x="960" y="1640"/>
            <a:chExt cx="10440" cy="7520"/>
          </a:xfrm>
        </p:grpSpPr>
      </p:grpSp>
      <p:sp>
        <p:nvSpPr>
          <p:cNvPr id="3" name="文本占位符 2"/>
          <p:cNvSpPr>
            <a:spLocks noGrp="1"/>
          </p:cNvSpPr>
          <p:nvPr>
            <p:ph type="body" idx="16386"/>
            <p:custDataLst>
              <p:tags r:id="rId2"/>
            </p:custDataLst>
          </p:nvPr>
        </p:nvSpPr>
        <p:spPr/>
        <p:txBody>
          <a:bodyPr>
            <a:normAutofit/>
          </a:bodyPr>
          <a:p>
            <a:r>
              <a:rPr lang="zh-CN" altLang="en-US"/>
              <a:t>加载预训练模型与分词器</a:t>
            </a:r>
            <a:endParaRPr lang="zh-CN" altLang="en-US"/>
          </a:p>
        </p:txBody>
      </p:sp>
      <p:pic>
        <p:nvPicPr>
          <p:cNvPr id="14" name="内容占位符 13" descr="4a5583ad5c1d489c1b1efa7ca35503d6"/>
          <p:cNvPicPr>
            <a:picLocks noChangeAspect="1"/>
          </p:cNvPicPr>
          <p:nvPr>
            <p:ph idx="16391"/>
            <p:custDataLst>
              <p:tags r:id="rId3"/>
            </p:custDataLst>
          </p:nvPr>
        </p:nvPicPr>
        <p:blipFill>
          <a:blip r:embed="rId4"/>
          <a:srcRect t="3473" b="3473"/>
          <a:stretch>
            <a:fillRect/>
          </a:stretch>
        </p:blipFill>
        <p:spPr>
          <a:xfrm>
            <a:off x="7543800" y="609600"/>
            <a:ext cx="4038600" cy="5638800"/>
          </a:xfrm>
          <a:custGeom>
            <a:avLst/>
            <a:gdLst>
              <a:gd name="connisteX0" fmla="*/ 0 w 4038600"/>
              <a:gd name="connsiteY0" fmla="*/ 0 h 5638800"/>
              <a:gd name="connisteX1" fmla="*/ 3835400 w 4038600"/>
              <a:gd name="connsiteY1" fmla="*/ 0 h 5638800"/>
              <a:gd name="connisteX2" fmla="*/ 4038600 w 4038600"/>
              <a:gd name="connsiteY2" fmla="*/ 203200 h 5638800"/>
              <a:gd name="connisteX3" fmla="*/ 4038600 w 4038600"/>
              <a:gd name="connsiteY3" fmla="*/ 5435600 h 5638800"/>
              <a:gd name="connisteX4" fmla="*/ 3835400 w 4038600"/>
              <a:gd name="connsiteY4" fmla="*/ 5638800 h 5638800"/>
              <a:gd name="connisteX5" fmla="*/ 0 w 4038600"/>
              <a:gd name="connsiteY5" fmla="*/ 5638800 h 5638800"/>
              <a:gd name="connisteX6" fmla="*/ 0 w 4038600"/>
              <a:gd name="connsiteY6" fmla="*/ 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5638800">
                <a:moveTo>
                  <a:pt x="0" y="0"/>
                </a:moveTo>
                <a:lnTo>
                  <a:pt x="3835400" y="0"/>
                </a:lnTo>
                <a:cubicBezTo>
                  <a:pt x="3947624" y="0"/>
                  <a:pt x="4038600" y="90976"/>
                  <a:pt x="4038600" y="203200"/>
                </a:cubicBezTo>
                <a:lnTo>
                  <a:pt x="4038600" y="5435600"/>
                </a:lnTo>
                <a:cubicBezTo>
                  <a:pt x="4038600" y="5547824"/>
                  <a:pt x="3947624" y="5638800"/>
                  <a:pt x="3835400" y="5638800"/>
                </a:cubicBezTo>
                <a:lnTo>
                  <a:pt x="0" y="5638800"/>
                </a:lnTo>
                <a:lnTo>
                  <a:pt x="0" y="0"/>
                </a:lnTo>
                <a:close/>
              </a:path>
            </a:pathLst>
          </a:custGeom>
        </p:spPr>
      </p:pic>
      <p:sp>
        <p:nvSpPr>
          <p:cNvPr id="5" name="装饰  3"/>
          <p:cNvSpPr>
            <a:spLocks noGrp="1"/>
          </p:cNvSpPr>
          <p:nvPr>
            <p:ph type="body" idx="16392" hasCustomPrompt="1"/>
            <p:custDataLst>
              <p:tags r:id="rId5"/>
            </p:custDataLst>
          </p:nvPr>
        </p:nvSpPr>
        <p:spPr/>
        <p:txBody>
          <a:bodyPr>
            <a:noAutofit/>
          </a:bodyPr>
          <a:p>
            <a:pPr>
              <a:buNone/>
            </a:pPr>
            <a:endParaRPr lang="zh-CN" altLang="en-US"/>
          </a:p>
        </p:txBody>
      </p:sp>
      <p:sp>
        <p:nvSpPr>
          <p:cNvPr id="6" name="文本占位符 5"/>
          <p:cNvSpPr>
            <a:spLocks noGrp="1"/>
          </p:cNvSpPr>
          <p:nvPr>
            <p:ph type="body" idx="16387"/>
            <p:custDataLst>
              <p:tags r:id="rId6"/>
            </p:custDataLst>
          </p:nvPr>
        </p:nvSpPr>
        <p:spPr/>
        <p:txBody>
          <a:bodyPr/>
          <a:p>
            <a:r>
              <a:rPr lang="zh-CN" altLang="en-US"/>
              <a:t>模型加载技术</a:t>
            </a:r>
            <a:endParaRPr lang="zh-CN" altLang="en-US"/>
          </a:p>
        </p:txBody>
      </p:sp>
      <p:sp>
        <p:nvSpPr>
          <p:cNvPr id="7" name="文本占位符 6"/>
          <p:cNvSpPr>
            <a:spLocks noGrp="1"/>
          </p:cNvSpPr>
          <p:nvPr>
            <p:ph type="body" idx="16388"/>
            <p:custDataLst>
              <p:tags r:id="rId7"/>
            </p:custDataLst>
          </p:nvPr>
        </p:nvSpPr>
        <p:spPr/>
        <p:txBody>
          <a:bodyPr/>
          <a:p>
            <a:r>
              <a:rPr lang="zh-CN" altLang="en-US"/>
              <a:t>使用Hugging Face库加载预训练GPT-2模型与分词器，确保分词器与模型严格匹配，支持语言生成任务。</a:t>
            </a:r>
            <a:endParaRPr lang="zh-CN" altLang="en-US"/>
          </a:p>
        </p:txBody>
      </p:sp>
      <p:sp>
        <p:nvSpPr>
          <p:cNvPr id="8" name="文本占位符 7"/>
          <p:cNvSpPr>
            <a:spLocks noGrp="1"/>
          </p:cNvSpPr>
          <p:nvPr>
            <p:ph type="body" idx="16389"/>
            <p:custDataLst>
              <p:tags r:id="rId8"/>
            </p:custDataLst>
          </p:nvPr>
        </p:nvSpPr>
        <p:spPr/>
        <p:txBody>
          <a:bodyPr/>
          <a:p>
            <a:r>
              <a:rPr lang="zh-CN" altLang="en-US"/>
              <a:t>开发流程基础</a:t>
            </a:r>
            <a:endParaRPr lang="zh-CN" altLang="en-US"/>
          </a:p>
        </p:txBody>
      </p:sp>
      <p:sp>
        <p:nvSpPr>
          <p:cNvPr id="9" name="文本占位符 8"/>
          <p:cNvSpPr>
            <a:spLocks noGrp="1"/>
          </p:cNvSpPr>
          <p:nvPr>
            <p:ph type="body" idx="16390"/>
            <p:custDataLst>
              <p:tags r:id="rId9"/>
            </p:custDataLst>
          </p:nvPr>
        </p:nvSpPr>
        <p:spPr/>
        <p:txBody>
          <a:bodyPr/>
          <a:p>
            <a:r>
              <a:rPr lang="zh-CN" altLang="en-US"/>
              <a:t>通过AutoTokenizer转换文本为模型输入，结合CausalLM模型实现交互，为推理与微调提供技术框架。</a:t>
            </a: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400"/>
              <a:t>大语言模型应用开发基础：与大模型相关的Python开发技术</a:t>
            </a:r>
            <a:endParaRPr lang="zh-CN" altLang="en-US" sz="2400"/>
          </a:p>
        </p:txBody>
      </p:sp>
      <p:grpSp>
        <p:nvGrpSpPr>
          <p:cNvPr id="26" name="组合 25"/>
          <p:cNvGrpSpPr/>
          <p:nvPr/>
        </p:nvGrpSpPr>
        <p:grpSpPr>
          <a:xfrm>
            <a:off x="609600" y="584200"/>
            <a:ext cx="10972800" cy="5689600"/>
            <a:chOff x="960" y="920"/>
            <a:chExt cx="17280" cy="8960"/>
          </a:xfrm>
        </p:grpSpPr>
      </p:grpSp>
      <p:sp>
        <p:nvSpPr>
          <p:cNvPr id="3" name="文本占位符 2"/>
          <p:cNvSpPr>
            <a:spLocks noGrp="1"/>
          </p:cNvSpPr>
          <p:nvPr>
            <p:ph type="body" idx="16386"/>
            <p:custDataLst>
              <p:tags r:id="rId2"/>
            </p:custDataLst>
          </p:nvPr>
        </p:nvSpPr>
        <p:spPr/>
        <p:txBody>
          <a:bodyPr>
            <a:normAutofit/>
          </a:bodyPr>
          <a:p>
            <a:r>
              <a:rPr lang="zh-CN" altLang="en-US"/>
              <a:t>数据处理</a:t>
            </a:r>
            <a:endParaRPr lang="zh-CN" altLang="en-US"/>
          </a:p>
        </p:txBody>
      </p:sp>
      <p:pic>
        <p:nvPicPr>
          <p:cNvPr id="23" name="图片占位符 22" descr="bb78ed83514ae78586b7cac3aafefe3a"/>
          <p:cNvPicPr>
            <a:picLocks noChangeAspect="1"/>
          </p:cNvPicPr>
          <p:nvPr>
            <p:ph type="pic" idx="16393"/>
            <p:custDataLst>
              <p:tags r:id="rId3"/>
            </p:custDataLst>
          </p:nvPr>
        </p:nvPicPr>
        <p:blipFill>
          <a:blip r:embed="rId4"/>
          <a:srcRect l="10971" r="10971"/>
          <a:stretch>
            <a:fillRect/>
          </a:stretch>
        </p:blipFill>
        <p:spPr>
          <a:xfrm>
            <a:off x="3581400" y="584200"/>
            <a:ext cx="2260600" cy="3302000"/>
          </a:xfrm>
          <a:custGeom>
            <a:avLst/>
            <a:gdLst>
              <a:gd name="connisteX0" fmla="*/ 0 w 2260600"/>
              <a:gd name="connsiteY0" fmla="*/ 203200 h 3302000"/>
              <a:gd name="connisteX1" fmla="*/ 203200 w 2260600"/>
              <a:gd name="connsiteY1" fmla="*/ 0 h 3302000"/>
              <a:gd name="connisteX2" fmla="*/ 2057400 w 2260600"/>
              <a:gd name="connsiteY2" fmla="*/ 0 h 3302000"/>
              <a:gd name="connisteX3" fmla="*/ 2260600 w 2260600"/>
              <a:gd name="connsiteY3" fmla="*/ 203200 h 3302000"/>
              <a:gd name="connisteX4" fmla="*/ 2260600 w 2260600"/>
              <a:gd name="connsiteY4" fmla="*/ 3098800 h 3302000"/>
              <a:gd name="connisteX5" fmla="*/ 2057400 w 2260600"/>
              <a:gd name="connsiteY5" fmla="*/ 3302000 h 3302000"/>
              <a:gd name="connisteX6" fmla="*/ 203200 w 2260600"/>
              <a:gd name="connsiteY6" fmla="*/ 3302000 h 3302000"/>
              <a:gd name="connisteX7" fmla="*/ 0 w 2260600"/>
              <a:gd name="connsiteY7" fmla="*/ 3098800 h 3302000"/>
              <a:gd name="connisteX8" fmla="*/ 0 w 22606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260600" h="3302000">
                <a:moveTo>
                  <a:pt x="0" y="203200"/>
                </a:moveTo>
                <a:cubicBezTo>
                  <a:pt x="0" y="90976"/>
                  <a:pt x="90976" y="0"/>
                  <a:pt x="203200" y="0"/>
                </a:cubicBezTo>
                <a:lnTo>
                  <a:pt x="2057400" y="0"/>
                </a:lnTo>
                <a:cubicBezTo>
                  <a:pt x="2169624" y="0"/>
                  <a:pt x="2260600" y="90976"/>
                  <a:pt x="2260600" y="203200"/>
                </a:cubicBezTo>
                <a:lnTo>
                  <a:pt x="2260600" y="3098800"/>
                </a:lnTo>
                <a:cubicBezTo>
                  <a:pt x="2260600" y="3211024"/>
                  <a:pt x="2169624" y="3302000"/>
                  <a:pt x="2057400" y="3302000"/>
                </a:cubicBezTo>
                <a:lnTo>
                  <a:pt x="203200" y="3302000"/>
                </a:lnTo>
                <a:cubicBezTo>
                  <a:pt x="90976" y="3302000"/>
                  <a:pt x="0" y="3211024"/>
                  <a:pt x="0" y="3098800"/>
                </a:cubicBezTo>
                <a:lnTo>
                  <a:pt x="0" y="203200"/>
                </a:lnTo>
                <a:close/>
              </a:path>
            </a:pathLst>
          </a:custGeom>
        </p:spPr>
      </p:pic>
      <p:sp>
        <p:nvSpPr>
          <p:cNvPr id="5" name="文本占位符 4"/>
          <p:cNvSpPr>
            <a:spLocks noGrp="1"/>
          </p:cNvSpPr>
          <p:nvPr>
            <p:ph type="body" idx="16387"/>
            <p:custDataLst>
              <p:tags r:id="rId5"/>
            </p:custDataLst>
          </p:nvPr>
        </p:nvSpPr>
        <p:spPr/>
        <p:txBody>
          <a:bodyPr/>
          <a:p>
            <a:r>
              <a:rPr lang="zh-CN" altLang="en-US"/>
              <a:t>文本分词处理</a:t>
            </a:r>
            <a:endParaRPr lang="zh-CN" altLang="en-US"/>
          </a:p>
        </p:txBody>
      </p:sp>
      <p:sp>
        <p:nvSpPr>
          <p:cNvPr id="6" name="文本占位符 5"/>
          <p:cNvSpPr>
            <a:spLocks noGrp="1"/>
          </p:cNvSpPr>
          <p:nvPr>
            <p:ph type="body" idx="16388"/>
            <p:custDataLst>
              <p:tags r:id="rId6"/>
            </p:custDataLst>
          </p:nvPr>
        </p:nvSpPr>
        <p:spPr/>
        <p:txBody>
          <a:bodyPr/>
          <a:p>
            <a:r>
              <a:rPr lang="zh-CN" altLang="en-US"/>
              <a:t>通过分词器将自然语言文本转换为模型可识别的数字序列，生成input_ids和attention_mask两个核心张量数据。</a:t>
            </a:r>
            <a:endParaRPr lang="zh-CN" altLang="en-US"/>
          </a:p>
        </p:txBody>
      </p:sp>
      <p:pic>
        <p:nvPicPr>
          <p:cNvPr id="24" name="图片占位符 23" descr="3369f9275e329482c589273eeb0f35fe"/>
          <p:cNvPicPr>
            <a:picLocks noChangeAspect="1"/>
          </p:cNvPicPr>
          <p:nvPr>
            <p:ph type="pic" idx="16394"/>
            <p:custDataLst>
              <p:tags r:id="rId7"/>
            </p:custDataLst>
          </p:nvPr>
        </p:nvPicPr>
        <p:blipFill>
          <a:blip r:embed="rId8"/>
          <a:srcRect l="15769" r="15769"/>
          <a:stretch>
            <a:fillRect/>
          </a:stretch>
        </p:blipFill>
        <p:spPr>
          <a:xfrm>
            <a:off x="6451600" y="584200"/>
            <a:ext cx="2260600" cy="3302000"/>
          </a:xfrm>
          <a:custGeom>
            <a:avLst/>
            <a:gdLst>
              <a:gd name="connisteX0" fmla="*/ 0 w 2260600"/>
              <a:gd name="connsiteY0" fmla="*/ 203200 h 3302000"/>
              <a:gd name="connisteX1" fmla="*/ 203200 w 2260600"/>
              <a:gd name="connsiteY1" fmla="*/ 0 h 3302000"/>
              <a:gd name="connisteX2" fmla="*/ 2057400 w 2260600"/>
              <a:gd name="connsiteY2" fmla="*/ 0 h 3302000"/>
              <a:gd name="connisteX3" fmla="*/ 2260600 w 2260600"/>
              <a:gd name="connsiteY3" fmla="*/ 203200 h 3302000"/>
              <a:gd name="connisteX4" fmla="*/ 2260600 w 2260600"/>
              <a:gd name="connsiteY4" fmla="*/ 3098800 h 3302000"/>
              <a:gd name="connisteX5" fmla="*/ 2057400 w 2260600"/>
              <a:gd name="connsiteY5" fmla="*/ 3302000 h 3302000"/>
              <a:gd name="connisteX6" fmla="*/ 203200 w 2260600"/>
              <a:gd name="connsiteY6" fmla="*/ 3302000 h 3302000"/>
              <a:gd name="connisteX7" fmla="*/ 0 w 2260600"/>
              <a:gd name="connsiteY7" fmla="*/ 3098800 h 3302000"/>
              <a:gd name="connisteX8" fmla="*/ 0 w 22606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260600" h="3302000">
                <a:moveTo>
                  <a:pt x="0" y="203200"/>
                </a:moveTo>
                <a:cubicBezTo>
                  <a:pt x="0" y="90976"/>
                  <a:pt x="90976" y="0"/>
                  <a:pt x="203200" y="0"/>
                </a:cubicBezTo>
                <a:lnTo>
                  <a:pt x="2057400" y="0"/>
                </a:lnTo>
                <a:cubicBezTo>
                  <a:pt x="2169624" y="0"/>
                  <a:pt x="2260600" y="90976"/>
                  <a:pt x="2260600" y="203200"/>
                </a:cubicBezTo>
                <a:lnTo>
                  <a:pt x="2260600" y="3098800"/>
                </a:lnTo>
                <a:cubicBezTo>
                  <a:pt x="2260600" y="3211024"/>
                  <a:pt x="2169624" y="3302000"/>
                  <a:pt x="2057400" y="3302000"/>
                </a:cubicBezTo>
                <a:lnTo>
                  <a:pt x="203200" y="3302000"/>
                </a:lnTo>
                <a:cubicBezTo>
                  <a:pt x="90976" y="3302000"/>
                  <a:pt x="0" y="3211024"/>
                  <a:pt x="0" y="3098800"/>
                </a:cubicBezTo>
                <a:lnTo>
                  <a:pt x="0" y="203200"/>
                </a:lnTo>
                <a:close/>
              </a:path>
            </a:pathLst>
          </a:custGeom>
        </p:spPr>
      </p:pic>
      <p:sp>
        <p:nvSpPr>
          <p:cNvPr id="8" name="文本占位符 7"/>
          <p:cNvSpPr>
            <a:spLocks noGrp="1"/>
          </p:cNvSpPr>
          <p:nvPr>
            <p:ph type="body" idx="16389"/>
            <p:custDataLst>
              <p:tags r:id="rId9"/>
            </p:custDataLst>
          </p:nvPr>
        </p:nvSpPr>
        <p:spPr/>
        <p:txBody>
          <a:bodyPr/>
          <a:p>
            <a:r>
              <a:rPr lang="zh-CN" altLang="en-US"/>
              <a:t>参数配置说明</a:t>
            </a:r>
            <a:endParaRPr lang="zh-CN" altLang="en-US"/>
          </a:p>
        </p:txBody>
      </p:sp>
      <p:sp>
        <p:nvSpPr>
          <p:cNvPr id="9" name="文本占位符 8"/>
          <p:cNvSpPr>
            <a:spLocks noGrp="1"/>
          </p:cNvSpPr>
          <p:nvPr>
            <p:ph type="body" idx="16390"/>
            <p:custDataLst>
              <p:tags r:id="rId10"/>
            </p:custDataLst>
          </p:nvPr>
        </p:nvSpPr>
        <p:spPr/>
        <p:txBody>
          <a:bodyPr/>
          <a:p>
            <a:r>
              <a:rPr lang="zh-CN" altLang="en-US"/>
              <a:t>设置return_tensors为pt返回PyTorch张量，启用padding与truncation确保输入序列长度统一，适配模型处理规范。</a:t>
            </a:r>
            <a:endParaRPr lang="zh-CN" altLang="en-US"/>
          </a:p>
        </p:txBody>
      </p:sp>
      <p:pic>
        <p:nvPicPr>
          <p:cNvPr id="25" name="图片占位符 24" descr="036355fe84e0a477763042cb53b709b4"/>
          <p:cNvPicPr>
            <a:picLocks noChangeAspect="1"/>
          </p:cNvPicPr>
          <p:nvPr>
            <p:ph type="pic" idx="16395"/>
            <p:custDataLst>
              <p:tags r:id="rId11"/>
            </p:custDataLst>
          </p:nvPr>
        </p:nvPicPr>
        <p:blipFill>
          <a:blip r:embed="rId12"/>
          <a:srcRect l="15154" r="15154"/>
          <a:stretch>
            <a:fillRect/>
          </a:stretch>
        </p:blipFill>
        <p:spPr>
          <a:xfrm>
            <a:off x="9321800" y="584200"/>
            <a:ext cx="2260600" cy="3302000"/>
          </a:xfrm>
          <a:custGeom>
            <a:avLst/>
            <a:gdLst>
              <a:gd name="connisteX0" fmla="*/ 0 w 2260600"/>
              <a:gd name="connsiteY0" fmla="*/ 203200 h 3302000"/>
              <a:gd name="connisteX1" fmla="*/ 203200 w 2260600"/>
              <a:gd name="connsiteY1" fmla="*/ 0 h 3302000"/>
              <a:gd name="connisteX2" fmla="*/ 2057400 w 2260600"/>
              <a:gd name="connsiteY2" fmla="*/ 0 h 3302000"/>
              <a:gd name="connisteX3" fmla="*/ 2260600 w 2260600"/>
              <a:gd name="connsiteY3" fmla="*/ 203200 h 3302000"/>
              <a:gd name="connisteX4" fmla="*/ 2260600 w 2260600"/>
              <a:gd name="connsiteY4" fmla="*/ 3098800 h 3302000"/>
              <a:gd name="connisteX5" fmla="*/ 2057400 w 2260600"/>
              <a:gd name="connsiteY5" fmla="*/ 3302000 h 3302000"/>
              <a:gd name="connisteX6" fmla="*/ 203200 w 2260600"/>
              <a:gd name="connsiteY6" fmla="*/ 3302000 h 3302000"/>
              <a:gd name="connisteX7" fmla="*/ 0 w 2260600"/>
              <a:gd name="connsiteY7" fmla="*/ 3098800 h 3302000"/>
              <a:gd name="connisteX8" fmla="*/ 0 w 22606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260600" h="3302000">
                <a:moveTo>
                  <a:pt x="0" y="203200"/>
                </a:moveTo>
                <a:cubicBezTo>
                  <a:pt x="0" y="90976"/>
                  <a:pt x="90976" y="0"/>
                  <a:pt x="203200" y="0"/>
                </a:cubicBezTo>
                <a:lnTo>
                  <a:pt x="2057400" y="0"/>
                </a:lnTo>
                <a:cubicBezTo>
                  <a:pt x="2169624" y="0"/>
                  <a:pt x="2260600" y="90976"/>
                  <a:pt x="2260600" y="203200"/>
                </a:cubicBezTo>
                <a:lnTo>
                  <a:pt x="2260600" y="3098800"/>
                </a:lnTo>
                <a:cubicBezTo>
                  <a:pt x="2260600" y="3211024"/>
                  <a:pt x="2169624" y="3302000"/>
                  <a:pt x="2057400" y="3302000"/>
                </a:cubicBezTo>
                <a:lnTo>
                  <a:pt x="203200" y="3302000"/>
                </a:lnTo>
                <a:cubicBezTo>
                  <a:pt x="90976" y="3302000"/>
                  <a:pt x="0" y="3211024"/>
                  <a:pt x="0" y="3098800"/>
                </a:cubicBezTo>
                <a:lnTo>
                  <a:pt x="0" y="203200"/>
                </a:lnTo>
                <a:close/>
              </a:path>
            </a:pathLst>
          </a:custGeom>
        </p:spPr>
      </p:pic>
      <p:sp>
        <p:nvSpPr>
          <p:cNvPr id="11" name="文本占位符 10"/>
          <p:cNvSpPr>
            <a:spLocks noGrp="1"/>
          </p:cNvSpPr>
          <p:nvPr>
            <p:ph type="body" idx="16391"/>
            <p:custDataLst>
              <p:tags r:id="rId13"/>
            </p:custDataLst>
          </p:nvPr>
        </p:nvSpPr>
        <p:spPr/>
        <p:txBody>
          <a:bodyPr/>
          <a:p>
            <a:r>
              <a:rPr lang="zh-CN" altLang="en-US"/>
              <a:t>模型输入作用</a:t>
            </a:r>
            <a:endParaRPr lang="zh-CN" altLang="en-US"/>
          </a:p>
        </p:txBody>
      </p:sp>
      <p:sp>
        <p:nvSpPr>
          <p:cNvPr id="12" name="文本占位符 11"/>
          <p:cNvSpPr>
            <a:spLocks noGrp="1"/>
          </p:cNvSpPr>
          <p:nvPr>
            <p:ph type="body" idx="16392"/>
            <p:custDataLst>
              <p:tags r:id="rId14"/>
            </p:custDataLst>
          </p:nvPr>
        </p:nvSpPr>
        <p:spPr/>
        <p:txBody>
          <a:bodyPr/>
          <a:p>
            <a:r>
              <a:rPr lang="zh-CN" altLang="en-US"/>
              <a:t>将结构化文本数据转化为标准化张量格式，为大语言模型的推理预测与训练优化提供基础数据支撑。</a:t>
            </a: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大语言模型应用开发基础：与大模型相关的Python开发技术</a:t>
            </a:r>
            <a:endParaRPr lang="zh-CN" altLang="en-US" sz="2700"/>
          </a:p>
        </p:txBody>
      </p:sp>
      <p:grpSp>
        <p:nvGrpSpPr>
          <p:cNvPr id="16" name="组合 15"/>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模型推理</a:t>
            </a:r>
            <a:endParaRPr lang="zh-CN" altLang="en-US"/>
          </a:p>
        </p:txBody>
      </p:sp>
      <p:sp>
        <p:nvSpPr>
          <p:cNvPr id="4" name="装饰  2"/>
          <p:cNvSpPr>
            <a:spLocks noGrp="1"/>
          </p:cNvSpPr>
          <p:nvPr>
            <p:ph type="body" idx="16395" hasCustomPrompt="1"/>
            <p:custDataLst>
              <p:tags r:id="rId3"/>
            </p:custDataLst>
          </p:nvPr>
        </p:nvSpPr>
        <p:spPr/>
        <p:txBody>
          <a:bodyPr>
            <a:noAutofit/>
          </a:bodyPr>
          <a:p>
            <a:pPr>
              <a:buNone/>
            </a:pPr>
            <a:endParaRPr lang="zh-CN" altLang="en-US"/>
          </a:p>
        </p:txBody>
      </p:sp>
      <p:sp>
        <p:nvSpPr>
          <p:cNvPr id="5" name="文本占位符 4"/>
          <p:cNvSpPr>
            <a:spLocks noGrp="1"/>
          </p:cNvSpPr>
          <p:nvPr>
            <p:ph type="body" idx="16387"/>
            <p:custDataLst>
              <p:tags r:id="rId4"/>
            </p:custDataLst>
          </p:nvPr>
        </p:nvSpPr>
        <p:spPr/>
        <p:txBody>
          <a:bodyPr/>
          <a:p>
            <a:r>
              <a:rPr lang="zh-CN" altLang="en-US"/>
              <a:t>大语言模型开发</a:t>
            </a:r>
            <a:endParaRPr lang="zh-CN" altLang="en-US"/>
          </a:p>
        </p:txBody>
      </p:sp>
      <p:sp>
        <p:nvSpPr>
          <p:cNvPr id="6" name="文本占位符 5"/>
          <p:cNvSpPr>
            <a:spLocks noGrp="1"/>
          </p:cNvSpPr>
          <p:nvPr>
            <p:ph type="body" idx="16388"/>
            <p:custDataLst>
              <p:tags r:id="rId5"/>
            </p:custDataLst>
          </p:nvPr>
        </p:nvSpPr>
        <p:spPr/>
        <p:txBody>
          <a:bodyPr/>
          <a:p>
            <a:r>
              <a:rPr lang="zh-CN" altLang="en-US"/>
              <a:t>基于Python的Transformer架构实现，结合HuggingFace库进行微调，支持文本生成、分类与问答等多任务处理。</a:t>
            </a:r>
            <a:endParaRPr lang="zh-CN" altLang="en-US"/>
          </a:p>
        </p:txBody>
      </p:sp>
      <p:sp>
        <p:nvSpPr>
          <p:cNvPr id="7" name="装饰  5"/>
          <p:cNvSpPr>
            <a:spLocks noGrp="1"/>
          </p:cNvSpPr>
          <p:nvPr>
            <p:ph type="body" idx="16396" hasCustomPrompt="1"/>
            <p:custDataLst>
              <p:tags r:id="rId6"/>
            </p:custDataLst>
          </p:nvPr>
        </p:nvSpPr>
        <p:spPr/>
        <p:txBody>
          <a:bodyPr>
            <a:noAutofit/>
          </a:bodyPr>
          <a:p>
            <a:pPr>
              <a:buNone/>
            </a:pPr>
            <a:endParaRPr lang="zh-CN" altLang="en-US"/>
          </a:p>
        </p:txBody>
      </p:sp>
      <p:sp>
        <p:nvSpPr>
          <p:cNvPr id="8" name="文本占位符 7"/>
          <p:cNvSpPr>
            <a:spLocks noGrp="1"/>
          </p:cNvSpPr>
          <p:nvPr>
            <p:ph type="body" idx="16389"/>
            <p:custDataLst>
              <p:tags r:id="rId7"/>
            </p:custDataLst>
          </p:nvPr>
        </p:nvSpPr>
        <p:spPr/>
        <p:txBody>
          <a:bodyPr/>
          <a:p>
            <a:r>
              <a:rPr lang="zh-CN" altLang="en-US"/>
              <a:t>模型部署优化</a:t>
            </a:r>
            <a:endParaRPr lang="zh-CN" altLang="en-US"/>
          </a:p>
        </p:txBody>
      </p:sp>
      <p:sp>
        <p:nvSpPr>
          <p:cNvPr id="9" name="文本占位符 8"/>
          <p:cNvSpPr>
            <a:spLocks noGrp="1"/>
          </p:cNvSpPr>
          <p:nvPr>
            <p:ph type="body" idx="16390"/>
            <p:custDataLst>
              <p:tags r:id="rId8"/>
            </p:custDataLst>
          </p:nvPr>
        </p:nvSpPr>
        <p:spPr/>
        <p:txBody>
          <a:bodyPr/>
          <a:p>
            <a:r>
              <a:rPr lang="zh-CN" altLang="en-US"/>
              <a:t>通过ONNX量化转换与TensorRT加速，提升推理速度，部署时采用动态批处理与缓存策略优化资源利用率。</a:t>
            </a:r>
            <a:endParaRPr lang="zh-CN" altLang="en-US"/>
          </a:p>
        </p:txBody>
      </p:sp>
      <p:sp>
        <p:nvSpPr>
          <p:cNvPr id="10" name="装饰  8"/>
          <p:cNvSpPr>
            <a:spLocks noGrp="1"/>
          </p:cNvSpPr>
          <p:nvPr>
            <p:ph type="body" idx="16397" hasCustomPrompt="1"/>
            <p:custDataLst>
              <p:tags r:id="rId9"/>
            </p:custDataLst>
          </p:nvPr>
        </p:nvSpPr>
        <p:spPr/>
        <p:txBody>
          <a:bodyPr>
            <a:noAutofit/>
          </a:bodyPr>
          <a:p>
            <a:pPr>
              <a:buNone/>
            </a:pPr>
            <a:endParaRPr lang="zh-CN" altLang="en-US"/>
          </a:p>
        </p:txBody>
      </p:sp>
      <p:sp>
        <p:nvSpPr>
          <p:cNvPr id="11" name="文本占位符 10"/>
          <p:cNvSpPr>
            <a:spLocks noGrp="1"/>
          </p:cNvSpPr>
          <p:nvPr>
            <p:ph type="body" idx="16391"/>
            <p:custDataLst>
              <p:tags r:id="rId10"/>
            </p:custDataLst>
          </p:nvPr>
        </p:nvSpPr>
        <p:spPr/>
        <p:txBody>
          <a:bodyPr/>
          <a:p>
            <a:r>
              <a:rPr lang="zh-CN" altLang="en-US"/>
              <a:t>API接口设计</a:t>
            </a:r>
            <a:endParaRPr lang="zh-CN" altLang="en-US"/>
          </a:p>
        </p:txBody>
      </p:sp>
      <p:sp>
        <p:nvSpPr>
          <p:cNvPr id="12" name="文本占位符 11"/>
          <p:cNvSpPr>
            <a:spLocks noGrp="1"/>
          </p:cNvSpPr>
          <p:nvPr>
            <p:ph type="body" idx="16392"/>
            <p:custDataLst>
              <p:tags r:id="rId11"/>
            </p:custDataLst>
          </p:nvPr>
        </p:nvSpPr>
        <p:spPr/>
        <p:txBody>
          <a:bodyPr>
            <a:normAutofit lnSpcReduction="10000"/>
          </a:bodyPr>
          <a:p>
            <a:r>
              <a:rPr lang="zh-CN" altLang="en-US"/>
              <a:t>构建RESTful API封装模型服务，支持异步请求处理，集成JWT鉴权与速率限制，确保接口安全可控。</a:t>
            </a:r>
            <a:endParaRPr lang="zh-CN" altLang="en-US"/>
          </a:p>
        </p:txBody>
      </p:sp>
      <p:sp>
        <p:nvSpPr>
          <p:cNvPr id="13" name="装饰  1"/>
          <p:cNvSpPr>
            <a:spLocks noGrp="1"/>
          </p:cNvSpPr>
          <p:nvPr>
            <p:ph type="body" idx="16398" hasCustomPrompt="1"/>
            <p:custDataLst>
              <p:tags r:id="rId12"/>
            </p:custDataLst>
          </p:nvPr>
        </p:nvSpPr>
        <p:spPr/>
        <p:txBody>
          <a:bodyPr>
            <a:noAutofit/>
          </a:bodyPr>
          <a:p>
            <a:pPr>
              <a:buNone/>
            </a:pPr>
            <a:endParaRPr lang="zh-CN" altLang="en-US"/>
          </a:p>
        </p:txBody>
      </p:sp>
      <p:sp>
        <p:nvSpPr>
          <p:cNvPr id="14" name="文本占位符 13"/>
          <p:cNvSpPr>
            <a:spLocks noGrp="1"/>
          </p:cNvSpPr>
          <p:nvPr>
            <p:ph type="body" idx="16393"/>
            <p:custDataLst>
              <p:tags r:id="rId13"/>
            </p:custDataLst>
          </p:nvPr>
        </p:nvSpPr>
        <p:spPr/>
        <p:txBody>
          <a:bodyPr/>
          <a:p>
            <a:r>
              <a:rPr lang="zh-CN" altLang="en-US"/>
              <a:t>训练数据管理</a:t>
            </a:r>
            <a:endParaRPr lang="zh-CN" altLang="en-US"/>
          </a:p>
        </p:txBody>
      </p:sp>
      <p:sp>
        <p:nvSpPr>
          <p:cNvPr id="15" name="文本占位符 14"/>
          <p:cNvSpPr>
            <a:spLocks noGrp="1"/>
          </p:cNvSpPr>
          <p:nvPr>
            <p:ph type="body" idx="16394"/>
            <p:custDataLst>
              <p:tags r:id="rId14"/>
            </p:custDataLst>
          </p:nvPr>
        </p:nvSpPr>
        <p:spPr/>
        <p:txBody>
          <a:bodyPr/>
          <a:p>
            <a:r>
              <a:rPr lang="zh-CN" altLang="en-US"/>
              <a:t>设计分布式数据管道处理TB级语料，实现自动去重与质量过滤，构建领域专属训练数据集。</a:t>
            </a: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400"/>
              <a:t>大语言模型应用开发基础：与大模型相关的Python开发技术</a:t>
            </a:r>
            <a:endParaRPr lang="zh-CN" altLang="en-US" sz="2400"/>
          </a:p>
        </p:txBody>
      </p:sp>
      <p:grpSp>
        <p:nvGrpSpPr>
          <p:cNvPr id="20" name="组合 19"/>
          <p:cNvGrpSpPr/>
          <p:nvPr/>
        </p:nvGrpSpPr>
        <p:grpSpPr>
          <a:xfrm>
            <a:off x="609600" y="2057400"/>
            <a:ext cx="10972800" cy="4191000"/>
            <a:chOff x="960" y="3240"/>
            <a:chExt cx="17280" cy="6600"/>
          </a:xfrm>
        </p:grpSpPr>
      </p:grpSp>
      <p:sp>
        <p:nvSpPr>
          <p:cNvPr id="3" name="文本占位符 2"/>
          <p:cNvSpPr>
            <a:spLocks noGrp="1"/>
          </p:cNvSpPr>
          <p:nvPr>
            <p:ph type="body" idx="16386"/>
            <p:custDataLst>
              <p:tags r:id="rId2"/>
            </p:custDataLst>
          </p:nvPr>
        </p:nvSpPr>
        <p:spPr/>
        <p:txBody>
          <a:bodyPr>
            <a:normAutofit/>
          </a:bodyPr>
          <a:p>
            <a:r>
              <a:rPr lang="zh-CN" altLang="en-US"/>
              <a:t>微调大语言模型</a:t>
            </a:r>
            <a:endParaRPr lang="zh-CN" altLang="en-US"/>
          </a:p>
        </p:txBody>
      </p:sp>
      <p:pic>
        <p:nvPicPr>
          <p:cNvPr id="21" name="内容占位符 20" descr="ae78038a-bb6a-415a-8a9e-72c2881fe2af"/>
          <p:cNvPicPr>
            <a:picLocks noChangeAspect="1"/>
          </p:cNvPicPr>
          <p:nvPr>
            <p:ph idx="16395"/>
            <p:custDataLst>
              <p:tags r:id="rId3"/>
            </p:custDataLst>
          </p:nvPr>
        </p:nvPicPr>
        <p:blipFill>
          <a:blip r:embed="rId4"/>
          <a:srcRect l="105" r="105"/>
          <a:stretch>
            <a:fillRect/>
          </a:stretch>
        </p:blipFill>
        <p:spPr>
          <a:xfrm>
            <a:off x="4648200" y="609600"/>
            <a:ext cx="6934200" cy="1879600"/>
          </a:xfrm>
          <a:custGeom>
            <a:avLst/>
            <a:gdLst>
              <a:gd name="connisteX0" fmla="*/ 0 w 6934200"/>
              <a:gd name="connsiteY0" fmla="*/ 203200 h 1879600"/>
              <a:gd name="connisteX1" fmla="*/ 203200 w 6934200"/>
              <a:gd name="connsiteY1" fmla="*/ 0 h 1879600"/>
              <a:gd name="connisteX2" fmla="*/ 6731000 w 6934200"/>
              <a:gd name="connsiteY2" fmla="*/ 0 h 1879600"/>
              <a:gd name="connisteX3" fmla="*/ 6934200 w 6934200"/>
              <a:gd name="connsiteY3" fmla="*/ 203200 h 1879600"/>
              <a:gd name="connisteX4" fmla="*/ 6934200 w 6934200"/>
              <a:gd name="connsiteY4" fmla="*/ 1676400 h 1879600"/>
              <a:gd name="connisteX5" fmla="*/ 6731000 w 6934200"/>
              <a:gd name="connsiteY5" fmla="*/ 1879600 h 1879600"/>
              <a:gd name="connisteX6" fmla="*/ 203200 w 6934200"/>
              <a:gd name="connsiteY6" fmla="*/ 1879600 h 1879600"/>
              <a:gd name="connisteX7" fmla="*/ 0 w 6934200"/>
              <a:gd name="connsiteY7" fmla="*/ 1676400 h 1879600"/>
              <a:gd name="connisteX8" fmla="*/ 0 w 6934200"/>
              <a:gd name="connsiteY8" fmla="*/ 203200 h 187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879600">
                <a:moveTo>
                  <a:pt x="0" y="203200"/>
                </a:moveTo>
                <a:cubicBezTo>
                  <a:pt x="0" y="90976"/>
                  <a:pt x="90976" y="0"/>
                  <a:pt x="203200" y="0"/>
                </a:cubicBezTo>
                <a:lnTo>
                  <a:pt x="6731000" y="0"/>
                </a:lnTo>
                <a:cubicBezTo>
                  <a:pt x="6843224" y="0"/>
                  <a:pt x="6934200" y="90976"/>
                  <a:pt x="6934200" y="203200"/>
                </a:cubicBezTo>
                <a:lnTo>
                  <a:pt x="6934200" y="1676400"/>
                </a:lnTo>
                <a:cubicBezTo>
                  <a:pt x="6934200" y="1788624"/>
                  <a:pt x="6843224" y="1879600"/>
                  <a:pt x="6731000" y="1879600"/>
                </a:cubicBezTo>
                <a:lnTo>
                  <a:pt x="203200" y="1879600"/>
                </a:lnTo>
                <a:cubicBezTo>
                  <a:pt x="90976" y="1879600"/>
                  <a:pt x="0" y="1788624"/>
                  <a:pt x="0" y="1676400"/>
                </a:cubicBezTo>
                <a:lnTo>
                  <a:pt x="0" y="203200"/>
                </a:lnTo>
                <a:close/>
              </a:path>
            </a:pathLst>
          </a:custGeom>
        </p:spPr>
      </p:pic>
      <p:sp>
        <p:nvSpPr>
          <p:cNvPr id="5" name="装饰  3"/>
          <p:cNvSpPr>
            <a:spLocks noGrp="1"/>
          </p:cNvSpPr>
          <p:nvPr>
            <p:ph type="body" idx="16396" hasCustomPrompt="1"/>
            <p:custDataLst>
              <p:tags r:id="rId5"/>
            </p:custDataLst>
          </p:nvPr>
        </p:nvSpPr>
        <p:spPr/>
        <p:txBody>
          <a:bodyPr>
            <a:noAutofit/>
          </a:bodyPr>
          <a:p>
            <a:pPr>
              <a:buNone/>
            </a:pPr>
            <a:endParaRPr lang="zh-CN" altLang="en-US"/>
          </a:p>
        </p:txBody>
      </p:sp>
      <p:sp>
        <p:nvSpPr>
          <p:cNvPr id="6" name="文本占位符 5"/>
          <p:cNvSpPr>
            <a:spLocks noGrp="1"/>
          </p:cNvSpPr>
          <p:nvPr>
            <p:ph type="body" idx="16387"/>
            <p:custDataLst>
              <p:tags r:id="rId6"/>
            </p:custDataLst>
          </p:nvPr>
        </p:nvSpPr>
        <p:spPr/>
        <p:txBody>
          <a:bodyPr/>
          <a:p>
            <a:r>
              <a:rPr lang="zh-CN" altLang="en-US"/>
              <a:t>数据集构建</a:t>
            </a:r>
            <a:endParaRPr lang="zh-CN" altLang="en-US"/>
          </a:p>
        </p:txBody>
      </p:sp>
      <p:sp>
        <p:nvSpPr>
          <p:cNvPr id="7" name="文本占位符 6"/>
          <p:cNvSpPr>
            <a:spLocks noGrp="1"/>
          </p:cNvSpPr>
          <p:nvPr>
            <p:ph type="body" idx="16388"/>
            <p:custDataLst>
              <p:tags r:id="rId7"/>
            </p:custDataLst>
          </p:nvPr>
        </p:nvSpPr>
        <p:spPr/>
        <p:txBody>
          <a:bodyPr/>
          <a:p>
            <a:r>
              <a:rPr lang="zh-CN" altLang="en-US"/>
              <a:t>定义情感分类任务数据集，包含文本与标签（1为积极，0为消极），确保数据格式规范。</a:t>
            </a:r>
            <a:endParaRPr lang="zh-CN" altLang="en-US"/>
          </a:p>
        </p:txBody>
      </p:sp>
      <p:sp>
        <p:nvSpPr>
          <p:cNvPr id="8" name="装饰  6"/>
          <p:cNvSpPr>
            <a:spLocks noGrp="1"/>
          </p:cNvSpPr>
          <p:nvPr>
            <p:ph type="body" idx="16397" hasCustomPrompt="1"/>
            <p:custDataLst>
              <p:tags r:id="rId8"/>
            </p:custDataLst>
          </p:nvPr>
        </p:nvSpPr>
        <p:spPr/>
        <p:txBody>
          <a:bodyPr>
            <a:noAutofit/>
          </a:bodyPr>
          <a:p>
            <a:pPr>
              <a:buNone/>
            </a:pPr>
            <a:endParaRPr lang="zh-CN" altLang="en-US"/>
          </a:p>
        </p:txBody>
      </p:sp>
      <p:sp>
        <p:nvSpPr>
          <p:cNvPr id="9" name="文本占位符 8"/>
          <p:cNvSpPr>
            <a:spLocks noGrp="1"/>
          </p:cNvSpPr>
          <p:nvPr>
            <p:ph type="body" idx="16389"/>
            <p:custDataLst>
              <p:tags r:id="rId9"/>
            </p:custDataLst>
          </p:nvPr>
        </p:nvSpPr>
        <p:spPr/>
        <p:txBody>
          <a:bodyPr/>
          <a:p>
            <a:r>
              <a:rPr lang="zh-CN" altLang="en-US"/>
              <a:t>格式转换</a:t>
            </a:r>
            <a:endParaRPr lang="zh-CN" altLang="en-US"/>
          </a:p>
        </p:txBody>
      </p:sp>
      <p:sp>
        <p:nvSpPr>
          <p:cNvPr id="10" name="文本占位符 9"/>
          <p:cNvSpPr>
            <a:spLocks noGrp="1"/>
          </p:cNvSpPr>
          <p:nvPr>
            <p:ph type="body" idx="16390"/>
            <p:custDataLst>
              <p:tags r:id="rId10"/>
            </p:custDataLst>
          </p:nvPr>
        </p:nvSpPr>
        <p:spPr/>
        <p:txBody>
          <a:bodyPr/>
          <a:p>
            <a:r>
              <a:rPr lang="zh-CN" altLang="en-US"/>
              <a:t>通过TextDataset将原始数据转换为模型可处理格式，支持高效训练与评估流程。</a:t>
            </a:r>
            <a:endParaRPr lang="zh-CN" altLang="en-US"/>
          </a:p>
        </p:txBody>
      </p:sp>
      <p:sp>
        <p:nvSpPr>
          <p:cNvPr id="11" name="装饰  9"/>
          <p:cNvSpPr>
            <a:spLocks noGrp="1"/>
          </p:cNvSpPr>
          <p:nvPr>
            <p:ph type="body" idx="16398" hasCustomPrompt="1"/>
            <p:custDataLst>
              <p:tags r:id="rId11"/>
            </p:custDataLst>
          </p:nvPr>
        </p:nvSpPr>
        <p:spPr/>
        <p:txBody>
          <a:bodyPr>
            <a:noAutofit/>
          </a:bodyPr>
          <a:p>
            <a:pPr>
              <a:buNone/>
            </a:pPr>
            <a:endParaRPr lang="zh-CN" altLang="en-US"/>
          </a:p>
        </p:txBody>
      </p:sp>
      <p:sp>
        <p:nvSpPr>
          <p:cNvPr id="12" name="文本占位符 11"/>
          <p:cNvSpPr>
            <a:spLocks noGrp="1"/>
          </p:cNvSpPr>
          <p:nvPr>
            <p:ph type="body" idx="16391"/>
            <p:custDataLst>
              <p:tags r:id="rId12"/>
            </p:custDataLst>
          </p:nvPr>
        </p:nvSpPr>
        <p:spPr/>
        <p:txBody>
          <a:bodyPr/>
          <a:p>
            <a:r>
              <a:rPr lang="zh-CN" altLang="en-US"/>
              <a:t>训练参数配置</a:t>
            </a:r>
            <a:endParaRPr lang="zh-CN" altLang="en-US"/>
          </a:p>
        </p:txBody>
      </p:sp>
      <p:sp>
        <p:nvSpPr>
          <p:cNvPr id="13" name="文本占位符 12"/>
          <p:cNvSpPr>
            <a:spLocks noGrp="1"/>
          </p:cNvSpPr>
          <p:nvPr>
            <p:ph type="body" idx="16392"/>
            <p:custDataLst>
              <p:tags r:id="rId13"/>
            </p:custDataLst>
          </p:nvPr>
        </p:nvSpPr>
        <p:spPr/>
        <p:txBody>
          <a:bodyPr>
            <a:normAutofit lnSpcReduction="10000"/>
          </a:bodyPr>
          <a:p>
            <a:r>
              <a:rPr lang="zh-CN" altLang="en-US"/>
              <a:t>设置输出路径、学习率及训练轮数，优化参数提升模型收敛效率与稳定性。</a:t>
            </a:r>
            <a:endParaRPr lang="zh-CN" altLang="en-US"/>
          </a:p>
        </p:txBody>
      </p:sp>
      <p:sp>
        <p:nvSpPr>
          <p:cNvPr id="14" name="装饰  2"/>
          <p:cNvSpPr>
            <a:spLocks noGrp="1"/>
          </p:cNvSpPr>
          <p:nvPr>
            <p:ph type="body" idx="16399" hasCustomPrompt="1"/>
            <p:custDataLst>
              <p:tags r:id="rId14"/>
            </p:custDataLst>
          </p:nvPr>
        </p:nvSpPr>
        <p:spPr/>
        <p:txBody>
          <a:bodyPr>
            <a:noAutofit/>
          </a:bodyPr>
          <a:p>
            <a:pPr>
              <a:buNone/>
            </a:pPr>
            <a:endParaRPr lang="zh-CN" altLang="en-US"/>
          </a:p>
        </p:txBody>
      </p:sp>
      <p:sp>
        <p:nvSpPr>
          <p:cNvPr id="15" name="文本占位符 14"/>
          <p:cNvSpPr>
            <a:spLocks noGrp="1"/>
          </p:cNvSpPr>
          <p:nvPr>
            <p:ph type="body" idx="16393"/>
            <p:custDataLst>
              <p:tags r:id="rId15"/>
            </p:custDataLst>
          </p:nvPr>
        </p:nvSpPr>
        <p:spPr/>
        <p:txBody>
          <a:bodyPr/>
          <a:p>
            <a:r>
              <a:rPr lang="zh-CN" altLang="en-US"/>
              <a:t>模型微调流程</a:t>
            </a:r>
            <a:endParaRPr lang="zh-CN" altLang="en-US"/>
          </a:p>
        </p:txBody>
      </p:sp>
      <p:sp>
        <p:nvSpPr>
          <p:cNvPr id="16" name="文本占位符 15"/>
          <p:cNvSpPr>
            <a:spLocks noGrp="1"/>
          </p:cNvSpPr>
          <p:nvPr>
            <p:ph type="body" idx="16394"/>
            <p:custDataLst>
              <p:tags r:id="rId16"/>
            </p:custDataLst>
          </p:nvPr>
        </p:nvSpPr>
        <p:spPr/>
        <p:txBody>
          <a:bodyPr>
            <a:normAutofit lnSpcReduction="10000"/>
          </a:bodyPr>
          <a:p>
            <a:r>
              <a:rPr lang="zh-CN" altLang="en-US"/>
              <a:t>基于预训练模型加载数据与分词器，调用Trainer简化训练过程，实现任务定制化调整。</a:t>
            </a:r>
            <a:endParaRPr lang="zh-CN" altLang="en-US"/>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400"/>
              <a:t>大语言模型应用开发基础：与大模型相关的Python开发技术</a:t>
            </a:r>
            <a:endParaRPr lang="zh-CN" altLang="en-US" sz="2400"/>
          </a:p>
        </p:txBody>
      </p:sp>
      <p:grpSp>
        <p:nvGrpSpPr>
          <p:cNvPr id="17" name="组合 16"/>
          <p:cNvGrpSpPr/>
          <p:nvPr/>
        </p:nvGrpSpPr>
        <p:grpSpPr>
          <a:xfrm>
            <a:off x="609600" y="939800"/>
            <a:ext cx="10668000" cy="4978400"/>
            <a:chOff x="960" y="1480"/>
            <a:chExt cx="16800" cy="7840"/>
          </a:xfrm>
        </p:grpSpPr>
      </p:grpSp>
      <p:sp>
        <p:nvSpPr>
          <p:cNvPr id="3" name="文本占位符 2"/>
          <p:cNvSpPr>
            <a:spLocks noGrp="1"/>
          </p:cNvSpPr>
          <p:nvPr>
            <p:ph type="body" idx="16386"/>
            <p:custDataLst>
              <p:tags r:id="rId2"/>
            </p:custDataLst>
          </p:nvPr>
        </p:nvSpPr>
        <p:spPr/>
        <p:txBody>
          <a:bodyPr>
            <a:normAutofit/>
          </a:bodyPr>
          <a:p>
            <a:r>
              <a:rPr lang="zh-CN" altLang="en-US"/>
              <a:t>保存与加载模型</a:t>
            </a:r>
            <a:endParaRPr lang="zh-CN" altLang="en-US"/>
          </a:p>
        </p:txBody>
      </p:sp>
      <p:pic>
        <p:nvPicPr>
          <p:cNvPr id="18" name="内容占位符 17" descr="81c1e0d6c569b20a8ff727b74f01b78f"/>
          <p:cNvPicPr>
            <a:picLocks noChangeAspect="1"/>
          </p:cNvPicPr>
          <p:nvPr>
            <p:ph idx="16393"/>
            <p:custDataLst>
              <p:tags r:id="rId3"/>
            </p:custDataLst>
          </p:nvPr>
        </p:nvPicPr>
        <p:blipFill>
          <a:blip r:embed="rId4"/>
          <a:srcRect l="2351" r="2351"/>
          <a:stretch>
            <a:fillRect/>
          </a:stretch>
        </p:blipFill>
        <p:spPr>
          <a:xfrm>
            <a:off x="3581400" y="609600"/>
            <a:ext cx="3581400" cy="5638800"/>
          </a:xfrm>
          <a:custGeom>
            <a:avLst/>
            <a:gdLst>
              <a:gd name="connisteX0" fmla="*/ 0 w 3581400"/>
              <a:gd name="connsiteY0" fmla="*/ 203200 h 5638800"/>
              <a:gd name="connisteX1" fmla="*/ 203200 w 3581400"/>
              <a:gd name="connsiteY1" fmla="*/ 0 h 5638800"/>
              <a:gd name="connisteX2" fmla="*/ 3581400 w 3581400"/>
              <a:gd name="connsiteY2" fmla="*/ 0 h 5638800"/>
              <a:gd name="connisteX3" fmla="*/ 3581400 w 3581400"/>
              <a:gd name="connsiteY3" fmla="*/ 5638800 h 5638800"/>
              <a:gd name="connisteX4" fmla="*/ 203200 w 3581400"/>
              <a:gd name="connsiteY4" fmla="*/ 5638800 h 5638800"/>
              <a:gd name="connisteX5" fmla="*/ 0 w 3581400"/>
              <a:gd name="connsiteY5" fmla="*/ 5435600 h 5638800"/>
              <a:gd name="connisteX6" fmla="*/ 0 w 3581400"/>
              <a:gd name="connsiteY6"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81400" h="5638800">
                <a:moveTo>
                  <a:pt x="0" y="203200"/>
                </a:moveTo>
                <a:cubicBezTo>
                  <a:pt x="0" y="90976"/>
                  <a:pt x="90976" y="0"/>
                  <a:pt x="203200" y="0"/>
                </a:cubicBezTo>
                <a:lnTo>
                  <a:pt x="3581400" y="0"/>
                </a:lnTo>
                <a:lnTo>
                  <a:pt x="3581400" y="5638800"/>
                </a:lnTo>
                <a:lnTo>
                  <a:pt x="203200" y="5638800"/>
                </a:lnTo>
                <a:cubicBezTo>
                  <a:pt x="90976" y="5638800"/>
                  <a:pt x="0" y="5547824"/>
                  <a:pt x="0" y="5435600"/>
                </a:cubicBezTo>
                <a:lnTo>
                  <a:pt x="0" y="203200"/>
                </a:lnTo>
                <a:close/>
              </a:path>
            </a:pathLst>
          </a:custGeom>
        </p:spPr>
      </p:pic>
      <p:sp>
        <p:nvSpPr>
          <p:cNvPr id="5" name="装饰  3"/>
          <p:cNvSpPr>
            <a:spLocks noGrp="1"/>
          </p:cNvSpPr>
          <p:nvPr>
            <p:ph type="body" idx="16394" hasCustomPrompt="1"/>
            <p:custDataLst>
              <p:tags r:id="rId5"/>
            </p:custDataLst>
          </p:nvPr>
        </p:nvSpPr>
        <p:spPr/>
        <p:txBody>
          <a:bodyPr>
            <a:noAutofit/>
          </a:bodyPr>
          <a:p>
            <a:pPr>
              <a:buNone/>
            </a:pPr>
            <a:endParaRPr lang="zh-CN" altLang="en-US"/>
          </a:p>
        </p:txBody>
      </p:sp>
      <p:sp>
        <p:nvSpPr>
          <p:cNvPr id="6" name="装饰  4"/>
          <p:cNvSpPr>
            <a:spLocks noGrp="1"/>
          </p:cNvSpPr>
          <p:nvPr>
            <p:ph type="body" idx="16395" hasCustomPrompt="1"/>
            <p:custDataLst>
              <p:tags r:id="rId6"/>
            </p:custDataLst>
          </p:nvPr>
        </p:nvSpPr>
        <p:spPr/>
        <p:txBody>
          <a:bodyPr>
            <a:noAutofit/>
          </a:bodyPr>
          <a:p>
            <a:pPr>
              <a:buNone/>
            </a:pPr>
            <a:endParaRPr lang="zh-CN" altLang="en-US"/>
          </a:p>
        </p:txBody>
      </p:sp>
      <p:sp>
        <p:nvSpPr>
          <p:cNvPr id="7" name="文本占位符 6"/>
          <p:cNvSpPr>
            <a:spLocks noGrp="1"/>
          </p:cNvSpPr>
          <p:nvPr>
            <p:ph type="body" idx="16389"/>
            <p:custDataLst>
              <p:tags r:id="rId7"/>
            </p:custDataLst>
          </p:nvPr>
        </p:nvSpPr>
        <p:spPr/>
        <p:txBody>
          <a:bodyPr/>
          <a:p>
            <a:r>
              <a:rPr lang="zh-CN" altLang="en-US"/>
              <a:t>01</a:t>
            </a:r>
            <a:endParaRPr lang="zh-CN" altLang="en-US"/>
          </a:p>
        </p:txBody>
      </p:sp>
      <p:sp>
        <p:nvSpPr>
          <p:cNvPr id="8" name="文本占位符 7"/>
          <p:cNvSpPr>
            <a:spLocks noGrp="1"/>
          </p:cNvSpPr>
          <p:nvPr>
            <p:ph type="body" idx="16387"/>
            <p:custDataLst>
              <p:tags r:id="rId8"/>
            </p:custDataLst>
          </p:nvPr>
        </p:nvSpPr>
        <p:spPr/>
        <p:txBody>
          <a:bodyPr/>
          <a:p>
            <a:r>
              <a:rPr lang="zh-CN" altLang="en-US"/>
              <a:t>模型与分词器保存</a:t>
            </a:r>
            <a:endParaRPr lang="zh-CN" altLang="en-US"/>
          </a:p>
        </p:txBody>
      </p:sp>
      <p:sp>
        <p:nvSpPr>
          <p:cNvPr id="9" name="文本占位符 8"/>
          <p:cNvSpPr>
            <a:spLocks noGrp="1"/>
          </p:cNvSpPr>
          <p:nvPr>
            <p:ph type="body" idx="16388"/>
            <p:custDataLst>
              <p:tags r:id="rId9"/>
            </p:custDataLst>
          </p:nvPr>
        </p:nvSpPr>
        <p:spPr/>
        <p:txBody>
          <a:bodyPr/>
          <a:p>
            <a:r>
              <a:rPr lang="zh-CN" altLang="en-US" sz="1400"/>
              <a:t>通过save_pretrained方法将微调后的模型与分词器保存至本地目录，确保后续快速加载与复用。</a:t>
            </a:r>
            <a:endParaRPr lang="zh-CN" altLang="en-US" sz="1400"/>
          </a:p>
        </p:txBody>
      </p:sp>
      <p:sp>
        <p:nvSpPr>
          <p:cNvPr id="10" name="装饰  8"/>
          <p:cNvSpPr>
            <a:spLocks noGrp="1"/>
          </p:cNvSpPr>
          <p:nvPr>
            <p:ph type="body" idx="16396" hasCustomPrompt="1"/>
            <p:custDataLst>
              <p:tags r:id="rId10"/>
            </p:custDataLst>
          </p:nvPr>
        </p:nvSpPr>
        <p:spPr/>
        <p:txBody>
          <a:bodyPr>
            <a:noAutofit/>
          </a:bodyPr>
          <a:p>
            <a:pPr>
              <a:buNone/>
            </a:pPr>
            <a:endParaRPr lang="zh-CN" altLang="en-US"/>
          </a:p>
        </p:txBody>
      </p:sp>
      <p:sp>
        <p:nvSpPr>
          <p:cNvPr id="11" name="文本占位符 10"/>
          <p:cNvSpPr>
            <a:spLocks noGrp="1"/>
          </p:cNvSpPr>
          <p:nvPr>
            <p:ph type="body" idx="16392"/>
            <p:custDataLst>
              <p:tags r:id="rId11"/>
            </p:custDataLst>
          </p:nvPr>
        </p:nvSpPr>
        <p:spPr/>
        <p:txBody>
          <a:bodyPr/>
          <a:p>
            <a:r>
              <a:rPr lang="zh-CN" altLang="en-US"/>
              <a:t>02</a:t>
            </a:r>
            <a:endParaRPr lang="zh-CN" altLang="en-US"/>
          </a:p>
        </p:txBody>
      </p:sp>
      <p:sp>
        <p:nvSpPr>
          <p:cNvPr id="12" name="文本占位符 11"/>
          <p:cNvSpPr>
            <a:spLocks noGrp="1"/>
          </p:cNvSpPr>
          <p:nvPr>
            <p:ph type="body" idx="16390"/>
            <p:custDataLst>
              <p:tags r:id="rId12"/>
            </p:custDataLst>
          </p:nvPr>
        </p:nvSpPr>
        <p:spPr/>
        <p:txBody>
          <a:bodyPr/>
          <a:p>
            <a:r>
              <a:rPr lang="zh-CN" altLang="en-US"/>
              <a:t>模型部署实践</a:t>
            </a:r>
            <a:endParaRPr lang="zh-CN" altLang="en-US"/>
          </a:p>
        </p:txBody>
      </p:sp>
      <p:sp>
        <p:nvSpPr>
          <p:cNvPr id="13" name="文本占位符 12"/>
          <p:cNvSpPr>
            <a:spLocks noGrp="1"/>
          </p:cNvSpPr>
          <p:nvPr>
            <p:ph type="body" idx="16391"/>
            <p:custDataLst>
              <p:tags r:id="rId13"/>
            </p:custDataLst>
          </p:nvPr>
        </p:nvSpPr>
        <p:spPr/>
        <p:txBody>
          <a:bodyPr>
            <a:normAutofit fontScale="90000"/>
          </a:bodyPr>
          <a:p>
            <a:r>
              <a:rPr lang="zh-CN" altLang="en-US"/>
              <a:t>使用AutoModelForSequenceClassification和AutoTokenizer加载本地保存的模型，实现高效部署至生产环境。</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300"/>
              <a:t>大语言模型应用开发基础：与大模型相关的Python开发技术</a:t>
            </a:r>
            <a:endParaRPr lang="zh-CN" altLang="en-US" sz="3300"/>
          </a:p>
        </p:txBody>
      </p:sp>
      <p:grpSp>
        <p:nvGrpSpPr>
          <p:cNvPr id="29" name="组合 28"/>
          <p:cNvGrpSpPr/>
          <p:nvPr/>
        </p:nvGrpSpPr>
        <p:grpSpPr>
          <a:xfrm>
            <a:off x="609600" y="1295400"/>
            <a:ext cx="10972800" cy="4622800"/>
            <a:chOff x="960" y="2040"/>
            <a:chExt cx="17280" cy="7280"/>
          </a:xfrm>
        </p:grpSpPr>
      </p:grpSp>
      <p:sp>
        <p:nvSpPr>
          <p:cNvPr id="3" name="文本占位符 2"/>
          <p:cNvSpPr>
            <a:spLocks noGrp="1"/>
          </p:cNvSpPr>
          <p:nvPr>
            <p:ph type="body" idx="16386"/>
            <p:custDataLst>
              <p:tags r:id="rId2"/>
            </p:custDataLst>
          </p:nvPr>
        </p:nvSpPr>
        <p:spPr/>
        <p:txBody>
          <a:bodyPr>
            <a:normAutofit/>
          </a:bodyPr>
          <a:p>
            <a:r>
              <a:rPr lang="zh-CN" altLang="en-US"/>
              <a:t>模型推理</a:t>
            </a:r>
            <a:endParaRPr lang="zh-CN" altLang="en-US"/>
          </a:p>
        </p:txBody>
      </p:sp>
      <p:sp>
        <p:nvSpPr>
          <p:cNvPr id="4" name="装饰  2"/>
          <p:cNvSpPr>
            <a:spLocks noGrp="1"/>
          </p:cNvSpPr>
          <p:nvPr>
            <p:ph type="body" idx="16398" hasCustomPrompt="1"/>
            <p:custDataLst>
              <p:tags r:id="rId3"/>
            </p:custDataLst>
          </p:nvPr>
        </p:nvSpPr>
        <p:spPr/>
        <p:txBody>
          <a:bodyPr>
            <a:noAutofit/>
          </a:bodyPr>
          <a:p>
            <a:pPr>
              <a:buNone/>
            </a:pPr>
            <a:endParaRPr lang="zh-CN" altLang="en-US"/>
          </a:p>
        </p:txBody>
      </p:sp>
      <p:pic>
        <p:nvPicPr>
          <p:cNvPr id="28" name="图片占位符 27" descr="base\assets\7"/>
          <p:cNvPicPr>
            <a:picLocks noChangeAspect="1"/>
          </p:cNvPicPr>
          <p:nvPr>
            <p:ph type="pic" idx="16397"/>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280160" y="2829560"/>
            <a:ext cx="487680" cy="487680"/>
          </a:xfrm>
          <a:prstGeom prst="rect">
            <a:avLst/>
          </a:prstGeom>
        </p:spPr>
      </p:pic>
      <p:sp>
        <p:nvSpPr>
          <p:cNvPr id="6" name="文本占位符 5"/>
          <p:cNvSpPr>
            <a:spLocks noGrp="1"/>
          </p:cNvSpPr>
          <p:nvPr>
            <p:ph type="body" idx="16387"/>
            <p:custDataLst>
              <p:tags r:id="rId7"/>
            </p:custDataLst>
          </p:nvPr>
        </p:nvSpPr>
        <p:spPr/>
        <p:txBody>
          <a:bodyPr/>
          <a:p>
            <a:r>
              <a:rPr lang="zh-CN" altLang="en-US"/>
              <a:t>模型加载</a:t>
            </a:r>
            <a:endParaRPr lang="zh-CN" altLang="en-US"/>
          </a:p>
        </p:txBody>
      </p:sp>
      <p:sp>
        <p:nvSpPr>
          <p:cNvPr id="7" name="文本占位符 6"/>
          <p:cNvSpPr>
            <a:spLocks noGrp="1"/>
          </p:cNvSpPr>
          <p:nvPr>
            <p:ph type="body" idx="16388"/>
            <p:custDataLst>
              <p:tags r:id="rId8"/>
            </p:custDataLst>
          </p:nvPr>
        </p:nvSpPr>
        <p:spPr/>
        <p:txBody>
          <a:bodyPr/>
          <a:p>
            <a:r>
              <a:rPr lang="zh-CN" altLang="en-US"/>
              <a:t>快速调用预训练模型与分词器，确保参数与任务需求精准匹配。</a:t>
            </a:r>
            <a:endParaRPr lang="zh-CN" altLang="en-US"/>
          </a:p>
        </p:txBody>
      </p:sp>
      <p:sp>
        <p:nvSpPr>
          <p:cNvPr id="8" name="装饰  6"/>
          <p:cNvSpPr>
            <a:spLocks noGrp="1"/>
          </p:cNvSpPr>
          <p:nvPr>
            <p:ph type="body" idx="16400" hasCustomPrompt="1"/>
            <p:custDataLst>
              <p:tags r:id="rId9"/>
            </p:custDataLst>
          </p:nvPr>
        </p:nvSpPr>
        <p:spPr/>
        <p:txBody>
          <a:bodyPr>
            <a:noAutofit/>
          </a:bodyPr>
          <a:p>
            <a:pPr>
              <a:buNone/>
            </a:pPr>
            <a:endParaRPr lang="zh-CN" altLang="en-US"/>
          </a:p>
        </p:txBody>
      </p:sp>
      <p:pic>
        <p:nvPicPr>
          <p:cNvPr id="24" name="图片占位符 23" descr="base\assets\8"/>
          <p:cNvPicPr>
            <a:picLocks noChangeAspect="1"/>
          </p:cNvPicPr>
          <p:nvPr>
            <p:ph type="pic" idx="16399"/>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566160" y="2829560"/>
            <a:ext cx="487680" cy="487680"/>
          </a:xfrm>
          <a:prstGeom prst="rect">
            <a:avLst/>
          </a:prstGeom>
        </p:spPr>
      </p:pic>
      <p:sp>
        <p:nvSpPr>
          <p:cNvPr id="10" name="文本占位符 9"/>
          <p:cNvSpPr>
            <a:spLocks noGrp="1"/>
          </p:cNvSpPr>
          <p:nvPr>
            <p:ph type="body" idx="16389"/>
            <p:custDataLst>
              <p:tags r:id="rId13"/>
            </p:custDataLst>
          </p:nvPr>
        </p:nvSpPr>
        <p:spPr/>
        <p:txBody>
          <a:bodyPr/>
          <a:p>
            <a:r>
              <a:rPr lang="zh-CN" altLang="en-US"/>
              <a:t>数据处理</a:t>
            </a:r>
            <a:endParaRPr lang="zh-CN" altLang="en-US"/>
          </a:p>
        </p:txBody>
      </p:sp>
      <p:sp>
        <p:nvSpPr>
          <p:cNvPr id="11" name="文本占位符 10"/>
          <p:cNvSpPr>
            <a:spLocks noGrp="1"/>
          </p:cNvSpPr>
          <p:nvPr>
            <p:ph type="body" idx="16390"/>
            <p:custDataLst>
              <p:tags r:id="rId14"/>
            </p:custDataLst>
          </p:nvPr>
        </p:nvSpPr>
        <p:spPr/>
        <p:txBody>
          <a:bodyPr/>
          <a:p>
            <a:r>
              <a:rPr lang="zh-CN" altLang="en-US"/>
              <a:t>将文本数据转换为模型输入格式，实现动态填充与长度截断处理。</a:t>
            </a:r>
            <a:endParaRPr lang="zh-CN" altLang="en-US"/>
          </a:p>
        </p:txBody>
      </p:sp>
      <p:sp>
        <p:nvSpPr>
          <p:cNvPr id="12" name="装饰  0"/>
          <p:cNvSpPr>
            <a:spLocks noGrp="1"/>
          </p:cNvSpPr>
          <p:nvPr>
            <p:ph type="body" idx="16402" hasCustomPrompt="1"/>
            <p:custDataLst>
              <p:tags r:id="rId15"/>
            </p:custDataLst>
          </p:nvPr>
        </p:nvSpPr>
        <p:spPr/>
        <p:txBody>
          <a:bodyPr>
            <a:noAutofit/>
          </a:bodyPr>
          <a:p>
            <a:pPr>
              <a:buNone/>
            </a:pPr>
            <a:endParaRPr lang="zh-CN" altLang="en-US"/>
          </a:p>
        </p:txBody>
      </p:sp>
      <p:pic>
        <p:nvPicPr>
          <p:cNvPr id="27" name="图片占位符 26" descr="base\assets\9"/>
          <p:cNvPicPr>
            <a:picLocks noChangeAspect="1"/>
          </p:cNvPicPr>
          <p:nvPr>
            <p:ph type="pic" idx="16401"/>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852160" y="2829560"/>
            <a:ext cx="487680" cy="487680"/>
          </a:xfrm>
          <a:prstGeom prst="rect">
            <a:avLst/>
          </a:prstGeom>
        </p:spPr>
      </p:pic>
      <p:sp>
        <p:nvSpPr>
          <p:cNvPr id="14" name="文本占位符 13"/>
          <p:cNvSpPr>
            <a:spLocks noGrp="1"/>
          </p:cNvSpPr>
          <p:nvPr>
            <p:ph type="body" idx="16391"/>
            <p:custDataLst>
              <p:tags r:id="rId19"/>
            </p:custDataLst>
          </p:nvPr>
        </p:nvSpPr>
        <p:spPr/>
        <p:txBody>
          <a:bodyPr/>
          <a:p>
            <a:r>
              <a:rPr lang="zh-CN" altLang="en-US"/>
              <a:t>模型推理</a:t>
            </a:r>
            <a:endParaRPr lang="zh-CN" altLang="en-US"/>
          </a:p>
        </p:txBody>
      </p:sp>
      <p:sp>
        <p:nvSpPr>
          <p:cNvPr id="15" name="文本占位符 14"/>
          <p:cNvSpPr>
            <a:spLocks noGrp="1"/>
          </p:cNvSpPr>
          <p:nvPr>
            <p:ph type="body" idx="16392"/>
            <p:custDataLst>
              <p:tags r:id="rId20"/>
            </p:custDataLst>
          </p:nvPr>
        </p:nvSpPr>
        <p:spPr/>
        <p:txBody>
          <a:bodyPr/>
          <a:p>
            <a:r>
              <a:rPr lang="zh-CN" altLang="en-US"/>
              <a:t>通过神经网络结构生成预测结果，支持文本分类与序列标注任务。</a:t>
            </a:r>
            <a:endParaRPr lang="zh-CN" altLang="en-US"/>
          </a:p>
        </p:txBody>
      </p:sp>
      <p:sp>
        <p:nvSpPr>
          <p:cNvPr id="16" name="装饰  4"/>
          <p:cNvSpPr>
            <a:spLocks noGrp="1"/>
          </p:cNvSpPr>
          <p:nvPr>
            <p:ph type="body" idx="16404" hasCustomPrompt="1"/>
            <p:custDataLst>
              <p:tags r:id="rId21"/>
            </p:custDataLst>
          </p:nvPr>
        </p:nvSpPr>
        <p:spPr/>
        <p:txBody>
          <a:bodyPr>
            <a:noAutofit/>
          </a:bodyPr>
          <a:p>
            <a:pPr>
              <a:buNone/>
            </a:pPr>
            <a:endParaRPr lang="zh-CN" altLang="en-US"/>
          </a:p>
        </p:txBody>
      </p:sp>
      <p:pic>
        <p:nvPicPr>
          <p:cNvPr id="26" name="图片占位符 25" descr="base\assets\10"/>
          <p:cNvPicPr>
            <a:picLocks noChangeAspect="1"/>
          </p:cNvPicPr>
          <p:nvPr>
            <p:ph type="pic" idx="16403"/>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8138160" y="2829560"/>
            <a:ext cx="487680" cy="487680"/>
          </a:xfrm>
          <a:prstGeom prst="rect">
            <a:avLst/>
          </a:prstGeom>
        </p:spPr>
      </p:pic>
      <p:sp>
        <p:nvSpPr>
          <p:cNvPr id="18" name="文本占位符 17"/>
          <p:cNvSpPr>
            <a:spLocks noGrp="1"/>
          </p:cNvSpPr>
          <p:nvPr>
            <p:ph type="body" idx="16393"/>
            <p:custDataLst>
              <p:tags r:id="rId25"/>
            </p:custDataLst>
          </p:nvPr>
        </p:nvSpPr>
        <p:spPr/>
        <p:txBody>
          <a:bodyPr/>
          <a:p>
            <a:r>
              <a:rPr lang="zh-CN" altLang="en-US"/>
              <a:t>模型微调</a:t>
            </a:r>
            <a:endParaRPr lang="zh-CN" altLang="en-US"/>
          </a:p>
        </p:txBody>
      </p:sp>
      <p:sp>
        <p:nvSpPr>
          <p:cNvPr id="19" name="文本占位符 18"/>
          <p:cNvSpPr>
            <a:spLocks noGrp="1"/>
          </p:cNvSpPr>
          <p:nvPr>
            <p:ph type="body" idx="16394"/>
            <p:custDataLst>
              <p:tags r:id="rId26"/>
            </p:custDataLst>
          </p:nvPr>
        </p:nvSpPr>
        <p:spPr/>
        <p:txBody>
          <a:bodyPr/>
          <a:p>
            <a:r>
              <a:rPr lang="zh-CN" altLang="en-US"/>
              <a:t>基于领域数据调整参数，使模型适应特定场景的语义特征。</a:t>
            </a:r>
            <a:endParaRPr lang="zh-CN" altLang="en-US"/>
          </a:p>
        </p:txBody>
      </p:sp>
      <p:sp>
        <p:nvSpPr>
          <p:cNvPr id="20" name="装饰  8"/>
          <p:cNvSpPr>
            <a:spLocks noGrp="1"/>
          </p:cNvSpPr>
          <p:nvPr>
            <p:ph type="body" idx="16406" hasCustomPrompt="1"/>
            <p:custDataLst>
              <p:tags r:id="rId27"/>
            </p:custDataLst>
          </p:nvPr>
        </p:nvSpPr>
        <p:spPr/>
        <p:txBody>
          <a:bodyPr>
            <a:noAutofit/>
          </a:bodyPr>
          <a:p>
            <a:pPr>
              <a:buNone/>
            </a:pPr>
            <a:endParaRPr lang="zh-CN" altLang="en-US"/>
          </a:p>
        </p:txBody>
      </p:sp>
      <p:pic>
        <p:nvPicPr>
          <p:cNvPr id="25" name="图片占位符 24" descr="base\assets\11"/>
          <p:cNvPicPr>
            <a:picLocks noChangeAspect="1"/>
          </p:cNvPicPr>
          <p:nvPr>
            <p:ph type="pic" idx="16405"/>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10424160" y="2829560"/>
            <a:ext cx="487680" cy="487680"/>
          </a:xfrm>
          <a:prstGeom prst="rect">
            <a:avLst/>
          </a:prstGeom>
        </p:spPr>
      </p:pic>
      <p:sp>
        <p:nvSpPr>
          <p:cNvPr id="22" name="文本占位符 21"/>
          <p:cNvSpPr>
            <a:spLocks noGrp="1"/>
          </p:cNvSpPr>
          <p:nvPr>
            <p:ph type="body" idx="16395"/>
            <p:custDataLst>
              <p:tags r:id="rId31"/>
            </p:custDataLst>
          </p:nvPr>
        </p:nvSpPr>
        <p:spPr/>
        <p:txBody>
          <a:bodyPr/>
          <a:p>
            <a:r>
              <a:rPr lang="zh-CN" altLang="en-US"/>
              <a:t>模型复用</a:t>
            </a:r>
            <a:endParaRPr lang="zh-CN" altLang="en-US"/>
          </a:p>
        </p:txBody>
      </p:sp>
      <p:sp>
        <p:nvSpPr>
          <p:cNvPr id="23" name="文本占位符 22"/>
          <p:cNvSpPr>
            <a:spLocks noGrp="1"/>
          </p:cNvSpPr>
          <p:nvPr>
            <p:ph type="body" idx="16396"/>
            <p:custDataLst>
              <p:tags r:id="rId32"/>
            </p:custDataLst>
          </p:nvPr>
        </p:nvSpPr>
        <p:spPr/>
        <p:txBody>
          <a:bodyPr/>
          <a:p>
            <a:r>
              <a:rPr lang="zh-CN" altLang="en-US"/>
              <a:t>采用序列化技术保存训练参数，支持跨平台快速部署与版本管理。</a:t>
            </a:r>
            <a:endParaRPr lang="zh-CN" altLang="en-US"/>
          </a:p>
        </p:txBody>
      </p:sp>
    </p:spTree>
    <p:custDataLst>
      <p:tags r:id="rId3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大语言模型应用开发基础：React开发框架</a:t>
            </a:r>
            <a:endParaRPr lang="zh-CN" altLang="en-US" sz="3000"/>
          </a:p>
        </p:txBody>
      </p:sp>
      <p:grpSp>
        <p:nvGrpSpPr>
          <p:cNvPr id="18" name="组合 17"/>
          <p:cNvGrpSpPr/>
          <p:nvPr/>
        </p:nvGrpSpPr>
        <p:grpSpPr>
          <a:xfrm>
            <a:off x="609600" y="1524000"/>
            <a:ext cx="10972800" cy="4724400"/>
            <a:chOff x="960" y="2400"/>
            <a:chExt cx="17280" cy="7440"/>
          </a:xfrm>
        </p:grpSpPr>
      </p:grpSp>
      <p:pic>
        <p:nvPicPr>
          <p:cNvPr id="16" name="内容占位符 15" descr="71943989b655e0af3abf6b021bd09e2b"/>
          <p:cNvPicPr>
            <a:picLocks noChangeAspect="1"/>
          </p:cNvPicPr>
          <p:nvPr>
            <p:ph idx="16390"/>
            <p:custDataLst>
              <p:tags r:id="rId2"/>
            </p:custDataLst>
          </p:nvPr>
        </p:nvPicPr>
        <p:blipFill>
          <a:blip r:embed="rId3"/>
          <a:srcRect l="781" r="781"/>
          <a:stretch>
            <a:fillRect/>
          </a:stretch>
        </p:blipFill>
        <p:spPr>
          <a:xfrm>
            <a:off x="609600" y="1524000"/>
            <a:ext cx="5334000" cy="3251200"/>
          </a:xfrm>
          <a:custGeom>
            <a:avLst/>
            <a:gdLst>
              <a:gd name="connisteX0" fmla="*/ 0 w 5334000"/>
              <a:gd name="connsiteY0" fmla="*/ 203200 h 3251200"/>
              <a:gd name="connisteX1" fmla="*/ 203200 w 5334000"/>
              <a:gd name="connsiteY1" fmla="*/ 0 h 3251200"/>
              <a:gd name="connisteX2" fmla="*/ 5130800 w 5334000"/>
              <a:gd name="connsiteY2" fmla="*/ 0 h 3251200"/>
              <a:gd name="connisteX3" fmla="*/ 5334000 w 5334000"/>
              <a:gd name="connsiteY3" fmla="*/ 203200 h 3251200"/>
              <a:gd name="connisteX4" fmla="*/ 5334000 w 5334000"/>
              <a:gd name="connsiteY4" fmla="*/ 3048000 h 3251200"/>
              <a:gd name="connisteX5" fmla="*/ 5130800 w 5334000"/>
              <a:gd name="connsiteY5" fmla="*/ 3251200 h 3251200"/>
              <a:gd name="connisteX6" fmla="*/ 203200 w 5334000"/>
              <a:gd name="connsiteY6" fmla="*/ 3251200 h 3251200"/>
              <a:gd name="connisteX7" fmla="*/ 0 w 5334000"/>
              <a:gd name="connsiteY7" fmla="*/ 3048000 h 3251200"/>
              <a:gd name="connisteX8" fmla="*/ 0 w 53340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251200">
                <a:moveTo>
                  <a:pt x="0" y="203200"/>
                </a:moveTo>
                <a:cubicBezTo>
                  <a:pt x="0" y="90976"/>
                  <a:pt x="90976" y="0"/>
                  <a:pt x="203200" y="0"/>
                </a:cubicBezTo>
                <a:lnTo>
                  <a:pt x="5130800" y="0"/>
                </a:lnTo>
                <a:cubicBezTo>
                  <a:pt x="5243024" y="0"/>
                  <a:pt x="5334000" y="90976"/>
                  <a:pt x="5334000" y="203200"/>
                </a:cubicBezTo>
                <a:lnTo>
                  <a:pt x="5334000" y="3048000"/>
                </a:lnTo>
                <a:cubicBezTo>
                  <a:pt x="5334000" y="3160224"/>
                  <a:pt x="5243024" y="3251200"/>
                  <a:pt x="5130800" y="3251200"/>
                </a:cubicBezTo>
                <a:lnTo>
                  <a:pt x="203200" y="3251200"/>
                </a:lnTo>
                <a:cubicBezTo>
                  <a:pt x="90976" y="3251200"/>
                  <a:pt x="0" y="3160224"/>
                  <a:pt x="0" y="30480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React基础</a:t>
            </a:r>
            <a:endParaRPr lang="zh-CN" altLang="en-US"/>
          </a:p>
        </p:txBody>
      </p:sp>
      <p:sp>
        <p:nvSpPr>
          <p:cNvPr id="5" name="文本占位符 4"/>
          <p:cNvSpPr>
            <a:spLocks noGrp="1"/>
          </p:cNvSpPr>
          <p:nvPr>
            <p:ph type="body" idx="16387"/>
            <p:custDataLst>
              <p:tags r:id="rId5"/>
            </p:custDataLst>
          </p:nvPr>
        </p:nvSpPr>
        <p:spPr/>
        <p:txBody>
          <a:bodyPr/>
          <a:p>
            <a:r>
              <a:rPr lang="zh-CN" altLang="en-US"/>
              <a:t>学习React组件定义，掌握状态管理和事件处理，通过API交互实现动态应用，每一步都有详尽注释指导。</a:t>
            </a:r>
            <a:endParaRPr lang="zh-CN" altLang="en-US"/>
          </a:p>
        </p:txBody>
      </p:sp>
      <p:pic>
        <p:nvPicPr>
          <p:cNvPr id="17" name="内容占位符 16" descr="ae380a16bb24aa9403d84fabe298dbe7"/>
          <p:cNvPicPr>
            <a:picLocks noChangeAspect="1"/>
          </p:cNvPicPr>
          <p:nvPr>
            <p:ph idx="16391"/>
            <p:custDataLst>
              <p:tags r:id="rId6"/>
            </p:custDataLst>
          </p:nvPr>
        </p:nvPicPr>
        <p:blipFill>
          <a:blip r:embed="rId7"/>
          <a:srcRect t="4272" b="4272"/>
          <a:stretch>
            <a:fillRect/>
          </a:stretch>
        </p:blipFill>
        <p:spPr>
          <a:xfrm>
            <a:off x="6248400" y="1524000"/>
            <a:ext cx="5334000" cy="3251200"/>
          </a:xfrm>
          <a:custGeom>
            <a:avLst/>
            <a:gdLst>
              <a:gd name="connisteX0" fmla="*/ 0 w 5334000"/>
              <a:gd name="connsiteY0" fmla="*/ 203200 h 3251200"/>
              <a:gd name="connisteX1" fmla="*/ 203200 w 5334000"/>
              <a:gd name="connsiteY1" fmla="*/ 0 h 3251200"/>
              <a:gd name="connisteX2" fmla="*/ 5130800 w 5334000"/>
              <a:gd name="connsiteY2" fmla="*/ 0 h 3251200"/>
              <a:gd name="connisteX3" fmla="*/ 5334000 w 5334000"/>
              <a:gd name="connsiteY3" fmla="*/ 203200 h 3251200"/>
              <a:gd name="connisteX4" fmla="*/ 5334000 w 5334000"/>
              <a:gd name="connsiteY4" fmla="*/ 3048000 h 3251200"/>
              <a:gd name="connisteX5" fmla="*/ 5130800 w 5334000"/>
              <a:gd name="connsiteY5" fmla="*/ 3251200 h 3251200"/>
              <a:gd name="connisteX6" fmla="*/ 203200 w 5334000"/>
              <a:gd name="connsiteY6" fmla="*/ 3251200 h 3251200"/>
              <a:gd name="connisteX7" fmla="*/ 0 w 5334000"/>
              <a:gd name="connsiteY7" fmla="*/ 3048000 h 3251200"/>
              <a:gd name="connisteX8" fmla="*/ 0 w 53340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3251200">
                <a:moveTo>
                  <a:pt x="0" y="203200"/>
                </a:moveTo>
                <a:cubicBezTo>
                  <a:pt x="0" y="90976"/>
                  <a:pt x="90976" y="0"/>
                  <a:pt x="203200" y="0"/>
                </a:cubicBezTo>
                <a:lnTo>
                  <a:pt x="5130800" y="0"/>
                </a:lnTo>
                <a:cubicBezTo>
                  <a:pt x="5243024" y="0"/>
                  <a:pt x="5334000" y="90976"/>
                  <a:pt x="5334000" y="203200"/>
                </a:cubicBezTo>
                <a:lnTo>
                  <a:pt x="5334000" y="3048000"/>
                </a:lnTo>
                <a:cubicBezTo>
                  <a:pt x="5334000" y="3160224"/>
                  <a:pt x="5243024" y="3251200"/>
                  <a:pt x="5130800" y="3251200"/>
                </a:cubicBezTo>
                <a:lnTo>
                  <a:pt x="203200" y="3251200"/>
                </a:lnTo>
                <a:cubicBezTo>
                  <a:pt x="90976" y="3251200"/>
                  <a:pt x="0" y="3160224"/>
                  <a:pt x="0" y="3048000"/>
                </a:cubicBezTo>
                <a:lnTo>
                  <a:pt x="0" y="203200"/>
                </a:lnTo>
                <a:close/>
              </a:path>
            </a:pathLst>
          </a:custGeom>
        </p:spPr>
      </p:pic>
      <p:sp>
        <p:nvSpPr>
          <p:cNvPr id="7" name="文本占位符 6"/>
          <p:cNvSpPr>
            <a:spLocks noGrp="1"/>
          </p:cNvSpPr>
          <p:nvPr>
            <p:ph type="body" idx="16388"/>
            <p:custDataLst>
              <p:tags r:id="rId8"/>
            </p:custDataLst>
          </p:nvPr>
        </p:nvSpPr>
        <p:spPr/>
        <p:txBody>
          <a:bodyPr/>
          <a:p>
            <a:r>
              <a:rPr lang="zh-CN" altLang="en-US"/>
              <a:t>代码示例</a:t>
            </a:r>
            <a:endParaRPr lang="zh-CN" altLang="en-US"/>
          </a:p>
        </p:txBody>
      </p:sp>
      <p:sp>
        <p:nvSpPr>
          <p:cNvPr id="8" name="文本占位符 7"/>
          <p:cNvSpPr>
            <a:spLocks noGrp="1"/>
          </p:cNvSpPr>
          <p:nvPr>
            <p:ph type="body" idx="16389"/>
            <p:custDataLst>
              <p:tags r:id="rId9"/>
            </p:custDataLst>
          </p:nvPr>
        </p:nvSpPr>
        <p:spPr/>
        <p:txBody>
          <a:bodyPr/>
          <a:p>
            <a:r>
              <a:rPr lang="zh-CN" altLang="en-US"/>
              <a:t>提供完整React代码，从零开始教授开发流程，涵盖组件创建、状态更新、用户交互及网络请求处理技巧。</a:t>
            </a: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大语言模型应用开发基础：React开发框架</a:t>
            </a:r>
            <a:endParaRPr lang="zh-CN" altLang="en-US" sz="3000"/>
          </a:p>
        </p:txBody>
      </p:sp>
      <p:grpSp>
        <p:nvGrpSpPr>
          <p:cNvPr id="10" name="组合 9"/>
          <p:cNvGrpSpPr/>
          <p:nvPr/>
        </p:nvGrpSpPr>
        <p:grpSpPr>
          <a:xfrm>
            <a:off x="609600" y="5435600"/>
            <a:ext cx="10972800" cy="812800"/>
            <a:chOff x="960" y="8560"/>
            <a:chExt cx="17280" cy="1280"/>
          </a:xfrm>
        </p:grpSpPr>
      </p:grpSp>
      <p:pic>
        <p:nvPicPr>
          <p:cNvPr id="11" name="内容占位符 10" descr="a7235dbd-563b-40a1-a254-7ab7f12f546d"/>
          <p:cNvPicPr>
            <a:picLocks noChangeAspect="1"/>
          </p:cNvPicPr>
          <p:nvPr>
            <p:ph idx="16388"/>
            <p:custDataLst>
              <p:tags r:id="rId2"/>
            </p:custDataLst>
          </p:nvPr>
        </p:nvPicPr>
        <p:blipFill>
          <a:blip r:embed="rId3"/>
          <a:srcRect t="132" b="132"/>
          <a:stretch>
            <a:fillRect/>
          </a:stretch>
        </p:blipFill>
        <p:spPr>
          <a:xfrm>
            <a:off x="609600" y="609600"/>
            <a:ext cx="10972800" cy="3302000"/>
          </a:xfrm>
          <a:custGeom>
            <a:avLst/>
            <a:gdLst>
              <a:gd name="connisteX0" fmla="*/ 0 w 10972800"/>
              <a:gd name="connsiteY0" fmla="*/ 203200 h 3302000"/>
              <a:gd name="connisteX1" fmla="*/ 203200 w 10972800"/>
              <a:gd name="connsiteY1" fmla="*/ 0 h 3302000"/>
              <a:gd name="connisteX2" fmla="*/ 10769600 w 10972800"/>
              <a:gd name="connsiteY2" fmla="*/ 0 h 3302000"/>
              <a:gd name="connisteX3" fmla="*/ 10972800 w 10972800"/>
              <a:gd name="connsiteY3" fmla="*/ 203200 h 3302000"/>
              <a:gd name="connisteX4" fmla="*/ 10972800 w 10972800"/>
              <a:gd name="connsiteY4" fmla="*/ 3098800 h 3302000"/>
              <a:gd name="connisteX5" fmla="*/ 10769600 w 10972800"/>
              <a:gd name="connsiteY5" fmla="*/ 3302000 h 3302000"/>
              <a:gd name="connisteX6" fmla="*/ 203200 w 10972800"/>
              <a:gd name="connsiteY6" fmla="*/ 3302000 h 3302000"/>
              <a:gd name="connisteX7" fmla="*/ 0 w 10972800"/>
              <a:gd name="connsiteY7" fmla="*/ 3098800 h 3302000"/>
              <a:gd name="connisteX8" fmla="*/ 0 w 10972800"/>
              <a:gd name="connsiteY8" fmla="*/ 203200 h 330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302000">
                <a:moveTo>
                  <a:pt x="0" y="203200"/>
                </a:moveTo>
                <a:cubicBezTo>
                  <a:pt x="0" y="90976"/>
                  <a:pt x="90976" y="0"/>
                  <a:pt x="203200" y="0"/>
                </a:cubicBezTo>
                <a:lnTo>
                  <a:pt x="10769600" y="0"/>
                </a:lnTo>
                <a:cubicBezTo>
                  <a:pt x="10881824" y="0"/>
                  <a:pt x="10972800" y="90976"/>
                  <a:pt x="10972800" y="203200"/>
                </a:cubicBezTo>
                <a:lnTo>
                  <a:pt x="10972800" y="3098800"/>
                </a:lnTo>
                <a:cubicBezTo>
                  <a:pt x="10972800" y="3211024"/>
                  <a:pt x="10881824" y="3302000"/>
                  <a:pt x="10769600" y="3302000"/>
                </a:cubicBezTo>
                <a:lnTo>
                  <a:pt x="203200" y="3302000"/>
                </a:lnTo>
                <a:cubicBezTo>
                  <a:pt x="90976" y="3302000"/>
                  <a:pt x="0" y="3211024"/>
                  <a:pt x="0" y="30988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安装React开发环境</a:t>
            </a:r>
            <a:endParaRPr lang="zh-CN" altLang="en-US"/>
          </a:p>
        </p:txBody>
      </p:sp>
      <p:sp>
        <p:nvSpPr>
          <p:cNvPr id="6" name="文本占位符 5"/>
          <p:cNvSpPr>
            <a:spLocks noGrp="1"/>
          </p:cNvSpPr>
          <p:nvPr>
            <p:ph type="body" idx="16387"/>
            <p:custDataLst>
              <p:tags r:id="rId6"/>
            </p:custDataLst>
          </p:nvPr>
        </p:nvSpPr>
        <p:spPr/>
        <p:txBody>
          <a:bodyPr/>
          <a:p>
            <a:r>
              <a:rPr lang="zh-CN" altLang="en-US"/>
              <a:t>"确保Node.js安装，用npx创建并启动React应用。"</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大语言模型应用开发基础：React开发框架</a:t>
            </a:r>
            <a:endParaRPr lang="zh-CN" altLang="en-US" sz="3000"/>
          </a:p>
        </p:txBody>
      </p:sp>
      <p:grpSp>
        <p:nvGrpSpPr>
          <p:cNvPr id="20" name="组合 19"/>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React开发基础</a:t>
            </a:r>
            <a:endParaRPr lang="zh-CN" altLang="en-US"/>
          </a:p>
        </p:txBody>
      </p:sp>
      <p:sp>
        <p:nvSpPr>
          <p:cNvPr id="4" name="装饰  2"/>
          <p:cNvSpPr>
            <a:spLocks noGrp="1"/>
          </p:cNvSpPr>
          <p:nvPr>
            <p:ph type="body" idx="16399" hasCustomPrompt="1"/>
            <p:custDataLst>
              <p:tags r:id="rId3"/>
            </p:custDataLst>
          </p:nvPr>
        </p:nvSpPr>
        <p:spPr/>
        <p:txBody>
          <a:bodyPr>
            <a:noAutofit/>
          </a:bodyPr>
          <a:p>
            <a:pPr>
              <a:buNone/>
            </a:pPr>
            <a:endParaRPr lang="zh-CN" altLang="en-US"/>
          </a:p>
        </p:txBody>
      </p:sp>
      <p:sp>
        <p:nvSpPr>
          <p:cNvPr id="5" name="文本占位符 4"/>
          <p:cNvSpPr>
            <a:spLocks noGrp="1"/>
          </p:cNvSpPr>
          <p:nvPr>
            <p:ph type="body" idx="16389"/>
            <p:custDataLst>
              <p:tags r:id="rId4"/>
            </p:custDataLst>
          </p:nvPr>
        </p:nvSpPr>
        <p:spPr/>
        <p:txBody>
          <a:bodyPr/>
          <a:p>
            <a:r>
              <a:rPr lang="zh-CN" altLang="en-US"/>
              <a:t>01</a:t>
            </a:r>
            <a:endParaRPr lang="zh-CN" altLang="en-US"/>
          </a:p>
        </p:txBody>
      </p:sp>
      <p:sp>
        <p:nvSpPr>
          <p:cNvPr id="6" name="文本占位符 5"/>
          <p:cNvSpPr>
            <a:spLocks noGrp="1"/>
          </p:cNvSpPr>
          <p:nvPr>
            <p:ph type="body" idx="16387"/>
            <p:custDataLst>
              <p:tags r:id="rId5"/>
            </p:custDataLst>
          </p:nvPr>
        </p:nvSpPr>
        <p:spPr/>
        <p:txBody>
          <a:bodyPr>
            <a:normAutofit fontScale="90000"/>
          </a:bodyPr>
          <a:p>
            <a:r>
              <a:rPr lang="zh-CN" altLang="en-US"/>
              <a:t>前端组件结构</a:t>
            </a:r>
            <a:endParaRPr lang="zh-CN" altLang="en-US"/>
          </a:p>
        </p:txBody>
      </p:sp>
      <p:sp>
        <p:nvSpPr>
          <p:cNvPr id="7" name="文本占位符 6"/>
          <p:cNvSpPr>
            <a:spLocks noGrp="1"/>
          </p:cNvSpPr>
          <p:nvPr>
            <p:ph type="body" idx="16388"/>
            <p:custDataLst>
              <p:tags r:id="rId6"/>
            </p:custDataLst>
          </p:nvPr>
        </p:nvSpPr>
        <p:spPr/>
        <p:txBody>
          <a:bodyPr>
            <a:normAutofit fontScale="90000" lnSpcReduction="20000"/>
          </a:bodyPr>
          <a:p>
            <a:r>
              <a:rPr lang="zh-CN" altLang="en-US"/>
              <a:t>React.js构建智能客服界面，包含ChatApp组件与样式优化，通过状态管理实现动态交互与实时更新。</a:t>
            </a:r>
            <a:endParaRPr lang="zh-CN" altLang="en-US"/>
          </a:p>
        </p:txBody>
      </p:sp>
      <p:sp>
        <p:nvSpPr>
          <p:cNvPr id="8" name="装饰  6"/>
          <p:cNvSpPr>
            <a:spLocks noGrp="1"/>
          </p:cNvSpPr>
          <p:nvPr>
            <p:ph type="body" idx="16400" hasCustomPrompt="1"/>
            <p:custDataLst>
              <p:tags r:id="rId7"/>
            </p:custDataLst>
          </p:nvPr>
        </p:nvSpPr>
        <p:spPr/>
        <p:txBody>
          <a:bodyPr>
            <a:noAutofit/>
          </a:bodyPr>
          <a:p>
            <a:pPr>
              <a:buNone/>
            </a:pPr>
            <a:endParaRPr lang="zh-CN" altLang="en-US"/>
          </a:p>
        </p:txBody>
      </p:sp>
      <p:sp>
        <p:nvSpPr>
          <p:cNvPr id="9" name="文本占位符 8"/>
          <p:cNvSpPr>
            <a:spLocks noGrp="1"/>
          </p:cNvSpPr>
          <p:nvPr>
            <p:ph type="body" idx="16392"/>
            <p:custDataLst>
              <p:tags r:id="rId8"/>
            </p:custDataLst>
          </p:nvPr>
        </p:nvSpPr>
        <p:spPr/>
        <p:txBody>
          <a:bodyPr/>
          <a:p>
            <a:r>
              <a:rPr lang="zh-CN" altLang="en-US"/>
              <a:t>02</a:t>
            </a:r>
            <a:endParaRPr lang="zh-CN" altLang="en-US"/>
          </a:p>
        </p:txBody>
      </p:sp>
      <p:sp>
        <p:nvSpPr>
          <p:cNvPr id="10" name="文本占位符 9"/>
          <p:cNvSpPr>
            <a:spLocks noGrp="1"/>
          </p:cNvSpPr>
          <p:nvPr>
            <p:ph type="body" idx="16390"/>
            <p:custDataLst>
              <p:tags r:id="rId9"/>
            </p:custDataLst>
          </p:nvPr>
        </p:nvSpPr>
        <p:spPr/>
        <p:txBody>
          <a:bodyPr>
            <a:normAutofit fontScale="90000"/>
          </a:bodyPr>
          <a:p>
            <a:r>
              <a:rPr lang="zh-CN" altLang="en-US"/>
              <a:t>后端服务配置</a:t>
            </a:r>
            <a:endParaRPr lang="zh-CN" altLang="en-US"/>
          </a:p>
        </p:txBody>
      </p:sp>
      <p:sp>
        <p:nvSpPr>
          <p:cNvPr id="11" name="文本占位符 10"/>
          <p:cNvSpPr>
            <a:spLocks noGrp="1"/>
          </p:cNvSpPr>
          <p:nvPr>
            <p:ph type="body" idx="16391"/>
            <p:custDataLst>
              <p:tags r:id="rId10"/>
            </p:custDataLst>
          </p:nvPr>
        </p:nvSpPr>
        <p:spPr/>
        <p:txBody>
          <a:bodyPr>
            <a:normAutofit fontScale="90000" lnSpcReduction="20000"/>
          </a:bodyPr>
          <a:p>
            <a:r>
              <a:rPr lang="zh-CN" altLang="en-US"/>
              <a:t>FastAPI搭建RESTful接口，集成OpenAI API处理用户请求，依赖安装与服务启动配置确保稳定运行。</a:t>
            </a:r>
            <a:endParaRPr lang="zh-CN" altLang="en-US"/>
          </a:p>
        </p:txBody>
      </p:sp>
      <p:sp>
        <p:nvSpPr>
          <p:cNvPr id="12" name="装饰  0"/>
          <p:cNvSpPr>
            <a:spLocks noGrp="1"/>
          </p:cNvSpPr>
          <p:nvPr>
            <p:ph type="body" idx="16401" hasCustomPrompt="1"/>
            <p:custDataLst>
              <p:tags r:id="rId11"/>
            </p:custDataLst>
          </p:nvPr>
        </p:nvSpPr>
        <p:spPr/>
        <p:txBody>
          <a:bodyPr>
            <a:noAutofit/>
          </a:bodyPr>
          <a:p>
            <a:pPr>
              <a:buNone/>
            </a:pPr>
            <a:endParaRPr lang="zh-CN" altLang="en-US"/>
          </a:p>
        </p:txBody>
      </p:sp>
      <p:sp>
        <p:nvSpPr>
          <p:cNvPr id="13" name="文本占位符 12"/>
          <p:cNvSpPr>
            <a:spLocks noGrp="1"/>
          </p:cNvSpPr>
          <p:nvPr>
            <p:ph type="body" idx="16395"/>
            <p:custDataLst>
              <p:tags r:id="rId12"/>
            </p:custDataLst>
          </p:nvPr>
        </p:nvSpPr>
        <p:spPr/>
        <p:txBody>
          <a:bodyPr/>
          <a:p>
            <a:r>
              <a:rPr lang="zh-CN" altLang="en-US"/>
              <a:t>03</a:t>
            </a:r>
            <a:endParaRPr lang="zh-CN" altLang="en-US"/>
          </a:p>
        </p:txBody>
      </p:sp>
      <p:sp>
        <p:nvSpPr>
          <p:cNvPr id="14" name="文本占位符 13"/>
          <p:cNvSpPr>
            <a:spLocks noGrp="1"/>
          </p:cNvSpPr>
          <p:nvPr>
            <p:ph type="body" idx="16393"/>
            <p:custDataLst>
              <p:tags r:id="rId13"/>
            </p:custDataLst>
          </p:nvPr>
        </p:nvSpPr>
        <p:spPr/>
        <p:txBody>
          <a:bodyPr/>
          <a:p>
            <a:r>
              <a:rPr lang="zh-CN" altLang="en-US" sz="2200"/>
              <a:t>API交互流程</a:t>
            </a:r>
            <a:endParaRPr lang="zh-CN" altLang="en-US" sz="2200"/>
          </a:p>
        </p:txBody>
      </p:sp>
      <p:sp>
        <p:nvSpPr>
          <p:cNvPr id="15" name="文本占位符 14"/>
          <p:cNvSpPr>
            <a:spLocks noGrp="1"/>
          </p:cNvSpPr>
          <p:nvPr>
            <p:ph type="body" idx="16394"/>
            <p:custDataLst>
              <p:tags r:id="rId14"/>
            </p:custDataLst>
          </p:nvPr>
        </p:nvSpPr>
        <p:spPr/>
        <p:txBody>
          <a:bodyPr>
            <a:normAutofit fontScale="90000" lnSpcReduction="20000"/>
          </a:bodyPr>
          <a:p>
            <a:r>
              <a:rPr lang="zh-CN" altLang="en-US"/>
              <a:t>前端通过fetch调用后端接口，完成问题传输与回答获取，处理中状态实时反馈提升用户体验。</a:t>
            </a:r>
            <a:endParaRPr lang="zh-CN" altLang="en-US"/>
          </a:p>
        </p:txBody>
      </p:sp>
      <p:sp>
        <p:nvSpPr>
          <p:cNvPr id="16" name="装饰  4"/>
          <p:cNvSpPr>
            <a:spLocks noGrp="1"/>
          </p:cNvSpPr>
          <p:nvPr>
            <p:ph type="body" idx="16402" hasCustomPrompt="1"/>
            <p:custDataLst>
              <p:tags r:id="rId15"/>
            </p:custDataLst>
          </p:nvPr>
        </p:nvSpPr>
        <p:spPr/>
        <p:txBody>
          <a:bodyPr>
            <a:noAutofit/>
          </a:bodyPr>
          <a:p>
            <a:pPr>
              <a:buNone/>
            </a:pPr>
            <a:endParaRPr lang="zh-CN" altLang="en-US"/>
          </a:p>
        </p:txBody>
      </p:sp>
      <p:sp>
        <p:nvSpPr>
          <p:cNvPr id="17" name="文本占位符 16"/>
          <p:cNvSpPr>
            <a:spLocks noGrp="1"/>
          </p:cNvSpPr>
          <p:nvPr>
            <p:ph type="body" idx="16398"/>
            <p:custDataLst>
              <p:tags r:id="rId16"/>
            </p:custDataLst>
          </p:nvPr>
        </p:nvSpPr>
        <p:spPr/>
        <p:txBody>
          <a:bodyPr/>
          <a:p>
            <a:r>
              <a:rPr lang="zh-CN" altLang="en-US"/>
              <a:t>04</a:t>
            </a:r>
            <a:endParaRPr lang="zh-CN" altLang="en-US"/>
          </a:p>
        </p:txBody>
      </p:sp>
      <p:sp>
        <p:nvSpPr>
          <p:cNvPr id="18" name="文本占位符 17"/>
          <p:cNvSpPr>
            <a:spLocks noGrp="1"/>
          </p:cNvSpPr>
          <p:nvPr>
            <p:ph type="body" idx="16396"/>
            <p:custDataLst>
              <p:tags r:id="rId17"/>
            </p:custDataLst>
          </p:nvPr>
        </p:nvSpPr>
        <p:spPr/>
        <p:txBody>
          <a:bodyPr>
            <a:normAutofit fontScale="90000"/>
          </a:bodyPr>
          <a:p>
            <a:r>
              <a:rPr lang="zh-CN" altLang="en-US"/>
              <a:t>动态数据加载</a:t>
            </a:r>
            <a:endParaRPr lang="zh-CN" altLang="en-US"/>
          </a:p>
        </p:txBody>
      </p:sp>
      <p:sp>
        <p:nvSpPr>
          <p:cNvPr id="19" name="文本占位符 18"/>
          <p:cNvSpPr>
            <a:spLocks noGrp="1"/>
          </p:cNvSpPr>
          <p:nvPr>
            <p:ph type="body" idx="16397"/>
            <p:custDataLst>
              <p:tags r:id="rId18"/>
            </p:custDataLst>
          </p:nvPr>
        </p:nvSpPr>
        <p:spPr/>
        <p:txBody>
          <a:bodyPr>
            <a:normAutofit fontScale="90000"/>
          </a:bodyPr>
          <a:p>
            <a:r>
              <a:rPr lang="zh-CN" altLang="en-US"/>
              <a:t>React组件动态渲染API返回内容，结合模块化设计实现组件独立开发与主页面嵌套整合。</a:t>
            </a:r>
            <a:endParaRPr lang="zh-CN" altLang="en-US"/>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a:t>
            </a:r>
            <a:endParaRPr lang="zh-CN" altLang="en-US" sz="3000"/>
          </a:p>
        </p:txBody>
      </p:sp>
      <p:grpSp>
        <p:nvGrpSpPr>
          <p:cNvPr id="25" name="组合 24"/>
          <p:cNvGrpSpPr/>
          <p:nvPr/>
        </p:nvGrpSpPr>
        <p:grpSpPr>
          <a:xfrm>
            <a:off x="609600" y="2057400"/>
            <a:ext cx="10972800" cy="3657600"/>
            <a:chOff x="960" y="3240"/>
            <a:chExt cx="17280" cy="5760"/>
          </a:xfrm>
        </p:grpSpPr>
      </p:grpSp>
      <p:pic>
        <p:nvPicPr>
          <p:cNvPr id="22" name="图片占位符 21" descr="d53732372bfbf3b9222522abb9670795"/>
          <p:cNvPicPr>
            <a:picLocks noChangeAspect="1"/>
          </p:cNvPicPr>
          <p:nvPr>
            <p:ph type="pic" idx="16392"/>
            <p:custDataLst>
              <p:tags r:id="rId2"/>
            </p:custDataLst>
          </p:nvPr>
        </p:nvPicPr>
        <p:blipFill>
          <a:blip r:embed="rId3"/>
          <a:srcRect t="12647" b="12647"/>
          <a:stretch>
            <a:fillRect/>
          </a:stretch>
        </p:blipFill>
        <p:spPr>
          <a:xfrm>
            <a:off x="1168400" y="20574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p:spPr>
      </p:pic>
      <p:sp>
        <p:nvSpPr>
          <p:cNvPr id="4" name="文本占位符 3"/>
          <p:cNvSpPr>
            <a:spLocks noGrp="1"/>
          </p:cNvSpPr>
          <p:nvPr>
            <p:ph type="body" idx="16386"/>
            <p:custDataLst>
              <p:tags r:id="rId4"/>
            </p:custDataLst>
          </p:nvPr>
        </p:nvSpPr>
        <p:spPr/>
        <p:txBody>
          <a:bodyPr/>
          <a:p>
            <a:r>
              <a:rPr lang="zh-CN" altLang="en-US"/>
              <a:t>大模型训练技术</a:t>
            </a:r>
            <a:endParaRPr lang="zh-CN" altLang="en-US"/>
          </a:p>
        </p:txBody>
      </p:sp>
      <p:sp>
        <p:nvSpPr>
          <p:cNvPr id="5" name="文本占位符 4"/>
          <p:cNvSpPr>
            <a:spLocks noGrp="1"/>
          </p:cNvSpPr>
          <p:nvPr>
            <p:ph type="body" idx="16387"/>
            <p:custDataLst>
              <p:tags r:id="rId5"/>
            </p:custDataLst>
          </p:nvPr>
        </p:nvSpPr>
        <p:spPr/>
        <p:txBody>
          <a:bodyPr/>
          <a:p>
            <a:r>
              <a:rPr lang="zh-CN" altLang="en-US"/>
              <a:t>LoRA微调节省资源，仅更新少量层级参数，高效优化模型。</a:t>
            </a:r>
            <a:endParaRPr lang="zh-CN" altLang="en-US"/>
          </a:p>
        </p:txBody>
      </p:sp>
      <p:pic>
        <p:nvPicPr>
          <p:cNvPr id="23" name="图片占位符 22" descr="dd221a2e75e14b9cfb65da6db3518ad6"/>
          <p:cNvPicPr>
            <a:picLocks noChangeAspect="1"/>
          </p:cNvPicPr>
          <p:nvPr>
            <p:ph type="pic" idx="16393"/>
            <p:custDataLst>
              <p:tags r:id="rId6"/>
            </p:custDataLst>
          </p:nvPr>
        </p:nvPicPr>
        <p:blipFill>
          <a:blip r:embed="rId7"/>
          <a:srcRect t="8912" b="8912"/>
          <a:stretch>
            <a:fillRect/>
          </a:stretch>
        </p:blipFill>
        <p:spPr>
          <a:xfrm>
            <a:off x="5029200" y="20574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p:spPr>
      </p:pic>
      <p:sp>
        <p:nvSpPr>
          <p:cNvPr id="7" name="文本占位符 6"/>
          <p:cNvSpPr>
            <a:spLocks noGrp="1"/>
          </p:cNvSpPr>
          <p:nvPr>
            <p:ph type="body" idx="16388"/>
            <p:custDataLst>
              <p:tags r:id="rId8"/>
            </p:custDataLst>
          </p:nvPr>
        </p:nvSpPr>
        <p:spPr/>
        <p:txBody>
          <a:bodyPr/>
          <a:p>
            <a:r>
              <a:rPr lang="zh-CN" altLang="en-US"/>
              <a:t>Prompt优化策略</a:t>
            </a:r>
            <a:endParaRPr lang="zh-CN" altLang="en-US"/>
          </a:p>
        </p:txBody>
      </p:sp>
      <p:sp>
        <p:nvSpPr>
          <p:cNvPr id="8" name="文本占位符 7"/>
          <p:cNvSpPr>
            <a:spLocks noGrp="1"/>
          </p:cNvSpPr>
          <p:nvPr>
            <p:ph type="body" idx="16389"/>
            <p:custDataLst>
              <p:tags r:id="rId9"/>
            </p:custDataLst>
          </p:nvPr>
        </p:nvSpPr>
        <p:spPr/>
        <p:txBody>
          <a:bodyPr/>
          <a:p>
            <a:r>
              <a:rPr lang="zh-CN" altLang="en-US"/>
              <a:t>P-Tuning等技术精炼提示词，增强模型特定任务表现力，提升效率。</a:t>
            </a:r>
            <a:endParaRPr lang="zh-CN" altLang="en-US"/>
          </a:p>
        </p:txBody>
      </p:sp>
      <p:pic>
        <p:nvPicPr>
          <p:cNvPr id="24" name="图片占位符 23" descr="18060fa5-4282-4a4b-a62f-94e0cf79010f"/>
          <p:cNvPicPr>
            <a:picLocks noChangeAspect="1"/>
          </p:cNvPicPr>
          <p:nvPr>
            <p:ph type="pic" idx="16394"/>
            <p:custDataLst>
              <p:tags r:id="rId10"/>
            </p:custDataLst>
          </p:nvPr>
        </p:nvPicPr>
        <p:blipFill>
          <a:blip r:embed="rId11"/>
          <a:srcRect/>
          <a:stretch>
            <a:fillRect/>
          </a:stretch>
        </p:blipFill>
        <p:spPr>
          <a:xfrm>
            <a:off x="8890000" y="20574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p:spPr>
      </p:pic>
      <p:sp>
        <p:nvSpPr>
          <p:cNvPr id="10" name="文本占位符 9"/>
          <p:cNvSpPr>
            <a:spLocks noGrp="1"/>
          </p:cNvSpPr>
          <p:nvPr>
            <p:ph type="body" idx="16390"/>
            <p:custDataLst>
              <p:tags r:id="rId12"/>
            </p:custDataLst>
          </p:nvPr>
        </p:nvSpPr>
        <p:spPr/>
        <p:txBody>
          <a:bodyPr/>
          <a:p>
            <a:r>
              <a:rPr lang="zh-CN" altLang="en-US"/>
              <a:t>人类反馈学习</a:t>
            </a:r>
            <a:endParaRPr lang="zh-CN" altLang="en-US"/>
          </a:p>
        </p:txBody>
      </p:sp>
      <p:sp>
        <p:nvSpPr>
          <p:cNvPr id="11" name="文本占位符 10"/>
          <p:cNvSpPr>
            <a:spLocks noGrp="1"/>
          </p:cNvSpPr>
          <p:nvPr>
            <p:ph type="body" idx="16391"/>
            <p:custDataLst>
              <p:tags r:id="rId13"/>
            </p:custDataLst>
          </p:nvPr>
        </p:nvSpPr>
        <p:spPr/>
        <p:txBody>
          <a:bodyPr/>
          <a:p>
            <a:r>
              <a:rPr lang="zh-CN" altLang="en-US"/>
              <a:t>RLHF整合人类偏好，优化生成内容质量，增强模型可控性与实用性。</a:t>
            </a: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a:t>
            </a:r>
            <a:endParaRPr lang="zh-CN" altLang="en-US" sz="3000"/>
          </a:p>
        </p:txBody>
      </p:sp>
      <p:grpSp>
        <p:nvGrpSpPr>
          <p:cNvPr id="20" name="组合 19"/>
          <p:cNvGrpSpPr/>
          <p:nvPr/>
        </p:nvGrpSpPr>
        <p:grpSpPr>
          <a:xfrm>
            <a:off x="609600" y="1524000"/>
            <a:ext cx="10972800" cy="4724400"/>
            <a:chOff x="960" y="2400"/>
            <a:chExt cx="17280" cy="7440"/>
          </a:xfrm>
        </p:grpSpPr>
      </p:grpSp>
      <p:sp>
        <p:nvSpPr>
          <p:cNvPr id="3" name="装饰  1"/>
          <p:cNvSpPr>
            <a:spLocks noGrp="1"/>
          </p:cNvSpPr>
          <p:nvPr>
            <p:ph type="body" idx="16390" hasCustomPrompt="1"/>
            <p:custDataLst>
              <p:tags r:id="rId2"/>
            </p:custDataLst>
          </p:nvPr>
        </p:nvSpPr>
        <p:spPr/>
        <p:txBody>
          <a:bodyPr>
            <a:noAutofit/>
          </a:bodyPr>
          <a:p>
            <a:pPr>
              <a:buNone/>
            </a:pPr>
            <a:endParaRPr lang="zh-CN" altLang="en-US"/>
          </a:p>
        </p:txBody>
      </p:sp>
      <p:pic>
        <p:nvPicPr>
          <p:cNvPr id="18" name="图片占位符 17" descr="12adff0c-c08e-439e-97b9-25e8df9d9380"/>
          <p:cNvPicPr>
            <a:picLocks noChangeAspect="1"/>
          </p:cNvPicPr>
          <p:nvPr>
            <p:ph type="pic" idx="16391"/>
            <p:custDataLst>
              <p:tags r:id="rId3"/>
            </p:custDataLst>
          </p:nvPr>
        </p:nvPicPr>
        <p:blipFill>
          <a:blip r:embed="rId4"/>
          <a:srcRect t="1425" b="1425"/>
          <a:stretch>
            <a:fillRect/>
          </a:stretch>
        </p:blipFill>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p:spPr>
      </p:pic>
      <p:sp>
        <p:nvSpPr>
          <p:cNvPr id="5" name="文本占位符 4"/>
          <p:cNvSpPr>
            <a:spLocks noGrp="1"/>
          </p:cNvSpPr>
          <p:nvPr>
            <p:ph type="body" idx="16386"/>
            <p:custDataLst>
              <p:tags r:id="rId5"/>
            </p:custDataLst>
          </p:nvPr>
        </p:nvSpPr>
        <p:spPr/>
        <p:txBody>
          <a:bodyPr/>
          <a:p>
            <a:r>
              <a:rPr lang="zh-CN" altLang="en-US"/>
              <a:t>基本架构解析</a:t>
            </a:r>
            <a:endParaRPr lang="zh-CN" altLang="en-US"/>
          </a:p>
        </p:txBody>
      </p:sp>
      <p:sp>
        <p:nvSpPr>
          <p:cNvPr id="6" name="文本占位符 5"/>
          <p:cNvSpPr>
            <a:spLocks noGrp="1"/>
          </p:cNvSpPr>
          <p:nvPr>
            <p:ph type="body" idx="16387"/>
            <p:custDataLst>
              <p:tags r:id="rId6"/>
            </p:custDataLst>
          </p:nvPr>
        </p:nvSpPr>
        <p:spPr/>
        <p:txBody>
          <a:bodyPr/>
          <a:p>
            <a:r>
              <a:rPr lang="zh-CN" altLang="en-US"/>
              <a:t>Transformer架构通过自注意力机制实现并行计算，显著提升模型训练效率。</a:t>
            </a:r>
            <a:endParaRPr lang="zh-CN" altLang="en-US"/>
          </a:p>
        </p:txBody>
      </p:sp>
      <p:sp>
        <p:nvSpPr>
          <p:cNvPr id="7" name="装饰  5"/>
          <p:cNvSpPr>
            <a:spLocks noGrp="1"/>
          </p:cNvSpPr>
          <p:nvPr>
            <p:ph type="body" idx="16392" hasCustomPrompt="1"/>
            <p:custDataLst>
              <p:tags r:id="rId7"/>
            </p:custDataLst>
          </p:nvPr>
        </p:nvSpPr>
        <p:spPr/>
        <p:txBody>
          <a:bodyPr>
            <a:noAutofit/>
          </a:bodyPr>
          <a:p>
            <a:pPr>
              <a:buNone/>
            </a:pPr>
            <a:endParaRPr lang="zh-CN" altLang="en-US"/>
          </a:p>
        </p:txBody>
      </p:sp>
      <p:pic>
        <p:nvPicPr>
          <p:cNvPr id="19" name="图片占位符 18" descr="83594e98-d008-46a6-a7a3-9403f63c62af"/>
          <p:cNvPicPr>
            <a:picLocks noChangeAspect="1"/>
          </p:cNvPicPr>
          <p:nvPr>
            <p:ph type="pic" idx="16393"/>
            <p:custDataLst>
              <p:tags r:id="rId8"/>
            </p:custDataLst>
          </p:nvPr>
        </p:nvPicPr>
        <p:blipFill>
          <a:blip r:embed="rId9"/>
          <a:srcRect t="1425" b="1425"/>
          <a:stretch>
            <a:fillRect/>
          </a:stretch>
        </p:blipFill>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p:spPr>
      </p:pic>
      <p:sp>
        <p:nvSpPr>
          <p:cNvPr id="9" name="文本占位符 8"/>
          <p:cNvSpPr>
            <a:spLocks noGrp="1"/>
          </p:cNvSpPr>
          <p:nvPr>
            <p:ph type="body" idx="16388"/>
            <p:custDataLst>
              <p:tags r:id="rId10"/>
            </p:custDataLst>
          </p:nvPr>
        </p:nvSpPr>
        <p:spPr/>
        <p:txBody>
          <a:bodyPr/>
          <a:p>
            <a:r>
              <a:rPr lang="zh-CN" altLang="en-US"/>
              <a:t>核心技术解析</a:t>
            </a:r>
            <a:endParaRPr lang="zh-CN" altLang="en-US"/>
          </a:p>
        </p:txBody>
      </p:sp>
      <p:sp>
        <p:nvSpPr>
          <p:cNvPr id="10" name="文本占位符 9"/>
          <p:cNvSpPr>
            <a:spLocks noGrp="1"/>
          </p:cNvSpPr>
          <p:nvPr>
            <p:ph type="body" idx="16389"/>
            <p:custDataLst>
              <p:tags r:id="rId11"/>
            </p:custDataLst>
          </p:nvPr>
        </p:nvSpPr>
        <p:spPr/>
        <p:txBody>
          <a:bodyPr/>
          <a:p>
            <a:r>
              <a:rPr lang="zh-CN" altLang="en-US"/>
              <a:t>编码器-解码器协作与注意力权重分配构成大语言模型的核心运算逻辑。</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300"/>
              <a:t>大模型训练原理简介：LoRA微调技术</a:t>
            </a:r>
            <a:endParaRPr lang="zh-CN" altLang="en-US" sz="3300"/>
          </a:p>
        </p:txBody>
      </p:sp>
      <p:grpSp>
        <p:nvGrpSpPr>
          <p:cNvPr id="6" name="组合 5"/>
          <p:cNvGrpSpPr/>
          <p:nvPr/>
        </p:nvGrpSpPr>
        <p:grpSpPr>
          <a:xfrm>
            <a:off x="609600" y="2133600"/>
            <a:ext cx="10972800" cy="3505200"/>
            <a:chOff x="960" y="3360"/>
            <a:chExt cx="17280" cy="5520"/>
          </a:xfrm>
        </p:grpSpPr>
      </p:grpSp>
      <p:sp>
        <p:nvSpPr>
          <p:cNvPr id="3" name="文本占位符 2"/>
          <p:cNvSpPr>
            <a:spLocks noGrp="1"/>
          </p:cNvSpPr>
          <p:nvPr>
            <p:ph type="body" idx="16386"/>
            <p:custDataLst>
              <p:tags r:id="rId2"/>
            </p:custDataLst>
          </p:nvPr>
        </p:nvSpPr>
        <p:spPr/>
        <p:txBody>
          <a:bodyPr/>
          <a:p>
            <a:r>
              <a:rPr lang="zh-CN" altLang="en-US"/>
              <a:t>LoRA微调技术</a:t>
            </a:r>
            <a:endParaRPr lang="zh-CN" altLang="en-US"/>
          </a:p>
        </p:txBody>
      </p:sp>
      <p:sp>
        <p:nvSpPr>
          <p:cNvPr id="4" name="装饰  2"/>
          <p:cNvSpPr>
            <a:spLocks noGrp="1"/>
          </p:cNvSpPr>
          <p:nvPr>
            <p:ph type="body" idx="16388" hasCustomPrompt="1"/>
            <p:custDataLst>
              <p:tags r:id="rId3"/>
            </p:custDataLst>
          </p:nvPr>
        </p:nvSpPr>
        <p:spPr/>
        <p:txBody>
          <a:bodyPr>
            <a:noAutofit/>
          </a:bodyPr>
          <a:p>
            <a:pPr>
              <a:buNone/>
            </a:pPr>
            <a:endParaRPr lang="zh-CN" altLang="en-US"/>
          </a:p>
        </p:txBody>
      </p:sp>
      <p:sp>
        <p:nvSpPr>
          <p:cNvPr id="5" name="文本占位符 4"/>
          <p:cNvSpPr>
            <a:spLocks noGrp="1"/>
          </p:cNvSpPr>
          <p:nvPr>
            <p:ph type="body" idx="16387"/>
            <p:custDataLst>
              <p:tags r:id="rId4"/>
            </p:custDataLst>
          </p:nvPr>
        </p:nvSpPr>
        <p:spPr/>
        <p:txBody>
          <a:bodyPr/>
          <a:p>
            <a:r>
              <a:rPr lang="zh-CN" altLang="en-US"/>
              <a:t>LoRA, a method for efficient fine-tuning, aims to reduce computational and storage costs in large language model adjustments. By learning a small number of low-rank parameters without altering most of the model's parameters, it adapts the model's behavior for specific tasks.</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大模型训练原理简介：LoRA微调技术</a:t>
            </a:r>
            <a:endParaRPr lang="zh-CN" altLang="en-US" sz="3000"/>
          </a:p>
        </p:txBody>
      </p:sp>
      <p:grpSp>
        <p:nvGrpSpPr>
          <p:cNvPr id="10" name="组合 9"/>
          <p:cNvGrpSpPr/>
          <p:nvPr/>
        </p:nvGrpSpPr>
        <p:grpSpPr>
          <a:xfrm>
            <a:off x="609600" y="1524000"/>
            <a:ext cx="10972800" cy="1727200"/>
            <a:chOff x="960" y="2400"/>
            <a:chExt cx="17280" cy="2720"/>
          </a:xfrm>
        </p:grpSpPr>
      </p:grpSp>
      <p:pic>
        <p:nvPicPr>
          <p:cNvPr id="11" name="内容占位符 10" descr="34baffb3-f610-4799-8380-addc3b13a48f"/>
          <p:cNvPicPr>
            <a:picLocks noChangeAspect="1"/>
          </p:cNvPicPr>
          <p:nvPr>
            <p:ph idx="16388"/>
            <p:custDataLst>
              <p:tags r:id="rId2"/>
            </p:custDataLst>
          </p:nvPr>
        </p:nvPicPr>
        <p:blipFill>
          <a:blip r:embed="rId3"/>
          <a:srcRect l="1278" r="1278"/>
          <a:stretch>
            <a:fillRect/>
          </a:stretch>
        </p:blipFill>
        <p:spPr>
          <a:xfrm>
            <a:off x="609600" y="37084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Low-Rank Adaptation</a:t>
            </a:r>
            <a:endParaRPr lang="zh-CN" altLang="en-US"/>
          </a:p>
        </p:txBody>
      </p:sp>
      <p:sp>
        <p:nvSpPr>
          <p:cNvPr id="6" name="文本占位符 5"/>
          <p:cNvSpPr>
            <a:spLocks noGrp="1"/>
          </p:cNvSpPr>
          <p:nvPr>
            <p:ph type="body" idx="16387"/>
            <p:custDataLst>
              <p:tags r:id="rId6"/>
            </p:custDataLst>
          </p:nvPr>
        </p:nvSpPr>
        <p:spPr/>
        <p:txBody>
          <a:bodyPr/>
          <a:p>
            <a:r>
              <a:rPr lang="zh-CN" altLang="en-US"/>
              <a:t>In Low-Rank Adaptation (LoRA), the focus is on modifying only a portion of the model's parameters to achieve task-specific performance, ensuring that the core structure remains largely unchanged, thus preserving the model's general capabilities while enhancing its adaptability.</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大模型训练原理简介：LoRA微调技术</a:t>
            </a:r>
            <a:endParaRPr lang="zh-CN" altLang="en-US" sz="3000"/>
          </a:p>
        </p:txBody>
      </p:sp>
      <p:grpSp>
        <p:nvGrpSpPr>
          <p:cNvPr id="20" name="组合 19"/>
          <p:cNvGrpSpPr/>
          <p:nvPr/>
        </p:nvGrpSpPr>
        <p:grpSpPr>
          <a:xfrm>
            <a:off x="609600" y="609600"/>
            <a:ext cx="10972800" cy="5410200"/>
            <a:chOff x="960" y="960"/>
            <a:chExt cx="17280" cy="8520"/>
          </a:xfrm>
        </p:grpSpPr>
      </p:grpSp>
      <p:sp>
        <p:nvSpPr>
          <p:cNvPr id="3" name="文本占位符 2"/>
          <p:cNvSpPr>
            <a:spLocks noGrp="1"/>
          </p:cNvSpPr>
          <p:nvPr>
            <p:ph type="body" idx="16386"/>
            <p:custDataLst>
              <p:tags r:id="rId2"/>
            </p:custDataLst>
          </p:nvPr>
        </p:nvSpPr>
        <p:spPr/>
        <p:txBody>
          <a:bodyPr>
            <a:normAutofit/>
          </a:bodyPr>
          <a:p>
            <a:r>
              <a:rPr lang="zh-CN" altLang="en-US"/>
              <a:t>为什么需要LoRA</a:t>
            </a:r>
            <a:endParaRPr lang="zh-CN" altLang="en-US"/>
          </a:p>
        </p:txBody>
      </p:sp>
      <p:pic>
        <p:nvPicPr>
          <p:cNvPr id="21" name="内容占位符 20" descr="80294983-9d75-41e7-9e6f-4faad2703631"/>
          <p:cNvPicPr>
            <a:picLocks noChangeAspect="1"/>
          </p:cNvPicPr>
          <p:nvPr>
            <p:ph idx="16395"/>
            <p:custDataLst>
              <p:tags r:id="rId3"/>
            </p:custDataLst>
          </p:nvPr>
        </p:nvPicPr>
        <p:blipFill>
          <a:blip r:embed="rId4"/>
          <a:srcRect l="67" r="67"/>
          <a:stretch>
            <a:fillRect/>
          </a:stretch>
        </p:blipFill>
        <p:spPr>
          <a:xfrm>
            <a:off x="4648200" y="3759200"/>
            <a:ext cx="6934200" cy="2489200"/>
          </a:xfrm>
          <a:custGeom>
            <a:avLst/>
            <a:gdLst>
              <a:gd name="connisteX0" fmla="*/ 0 w 6934200"/>
              <a:gd name="connsiteY0" fmla="*/ 203200 h 2489200"/>
              <a:gd name="connisteX1" fmla="*/ 203200 w 6934200"/>
              <a:gd name="connsiteY1" fmla="*/ 0 h 2489200"/>
              <a:gd name="connisteX2" fmla="*/ 6731000 w 6934200"/>
              <a:gd name="connsiteY2" fmla="*/ 0 h 2489200"/>
              <a:gd name="connisteX3" fmla="*/ 6934200 w 6934200"/>
              <a:gd name="connsiteY3" fmla="*/ 203200 h 2489200"/>
              <a:gd name="connisteX4" fmla="*/ 6934200 w 6934200"/>
              <a:gd name="connsiteY4" fmla="*/ 2286000 h 2489200"/>
              <a:gd name="connisteX5" fmla="*/ 6731000 w 6934200"/>
              <a:gd name="connsiteY5" fmla="*/ 2489200 h 2489200"/>
              <a:gd name="connisteX6" fmla="*/ 203200 w 6934200"/>
              <a:gd name="connsiteY6" fmla="*/ 2489200 h 2489200"/>
              <a:gd name="connisteX7" fmla="*/ 0 w 6934200"/>
              <a:gd name="connsiteY7" fmla="*/ 2286000 h 2489200"/>
              <a:gd name="connisteX8" fmla="*/ 0 w 6934200"/>
              <a:gd name="connsiteY8" fmla="*/ 203200 h 248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2489200">
                <a:moveTo>
                  <a:pt x="0" y="203200"/>
                </a:moveTo>
                <a:cubicBezTo>
                  <a:pt x="0" y="90976"/>
                  <a:pt x="90976" y="0"/>
                  <a:pt x="203200" y="0"/>
                </a:cubicBezTo>
                <a:lnTo>
                  <a:pt x="6731000" y="0"/>
                </a:lnTo>
                <a:cubicBezTo>
                  <a:pt x="6843224" y="0"/>
                  <a:pt x="6934200" y="90976"/>
                  <a:pt x="6934200" y="203200"/>
                </a:cubicBezTo>
                <a:lnTo>
                  <a:pt x="6934200" y="2286000"/>
                </a:lnTo>
                <a:cubicBezTo>
                  <a:pt x="6934200" y="2398224"/>
                  <a:pt x="6843224" y="2489200"/>
                  <a:pt x="6731000" y="2489200"/>
                </a:cubicBezTo>
                <a:lnTo>
                  <a:pt x="203200" y="2489200"/>
                </a:lnTo>
                <a:cubicBezTo>
                  <a:pt x="90976" y="2489200"/>
                  <a:pt x="0" y="2398224"/>
                  <a:pt x="0" y="2286000"/>
                </a:cubicBezTo>
                <a:lnTo>
                  <a:pt x="0" y="203200"/>
                </a:lnTo>
                <a:close/>
              </a:path>
            </a:pathLst>
          </a:custGeom>
        </p:spPr>
      </p:pic>
      <p:sp>
        <p:nvSpPr>
          <p:cNvPr id="5" name="装饰  3"/>
          <p:cNvSpPr>
            <a:spLocks noGrp="1"/>
          </p:cNvSpPr>
          <p:nvPr>
            <p:ph type="body" idx="16396" hasCustomPrompt="1"/>
            <p:custDataLst>
              <p:tags r:id="rId5"/>
            </p:custDataLst>
          </p:nvPr>
        </p:nvSpPr>
        <p:spPr/>
        <p:txBody>
          <a:bodyPr>
            <a:noAutofit/>
          </a:bodyPr>
          <a:p>
            <a:pPr>
              <a:buNone/>
            </a:pPr>
            <a:endParaRPr lang="zh-CN" altLang="en-US"/>
          </a:p>
        </p:txBody>
      </p:sp>
      <p:sp>
        <p:nvSpPr>
          <p:cNvPr id="6" name="文本占位符 5"/>
          <p:cNvSpPr>
            <a:spLocks noGrp="1"/>
          </p:cNvSpPr>
          <p:nvPr>
            <p:ph type="body" idx="16387"/>
            <p:custDataLst>
              <p:tags r:id="rId6"/>
            </p:custDataLst>
          </p:nvPr>
        </p:nvSpPr>
        <p:spPr/>
        <p:txBody>
          <a:bodyPr/>
          <a:p>
            <a:r>
              <a:rPr lang="zh-CN" altLang="en-US"/>
              <a:t>参数调整挑战</a:t>
            </a:r>
            <a:endParaRPr lang="zh-CN" altLang="en-US"/>
          </a:p>
        </p:txBody>
      </p:sp>
      <p:sp>
        <p:nvSpPr>
          <p:cNvPr id="7" name="文本占位符 6"/>
          <p:cNvSpPr>
            <a:spLocks noGrp="1"/>
          </p:cNvSpPr>
          <p:nvPr>
            <p:ph type="body" idx="16388"/>
            <p:custDataLst>
              <p:tags r:id="rId7"/>
            </p:custDataLst>
          </p:nvPr>
        </p:nvSpPr>
        <p:spPr/>
        <p:txBody>
          <a:bodyPr>
            <a:normAutofit lnSpcReduction="10000"/>
          </a:bodyPr>
          <a:p>
            <a:r>
              <a:rPr lang="zh-CN" altLang="en-US"/>
              <a:t>大模型参数量庞大，全参数微调消耗高，需优化部分参数以降低成本。</a:t>
            </a:r>
            <a:endParaRPr lang="zh-CN" altLang="en-US"/>
          </a:p>
        </p:txBody>
      </p:sp>
      <p:sp>
        <p:nvSpPr>
          <p:cNvPr id="8" name="装饰  6"/>
          <p:cNvSpPr>
            <a:spLocks noGrp="1"/>
          </p:cNvSpPr>
          <p:nvPr>
            <p:ph type="body" idx="16397" hasCustomPrompt="1"/>
            <p:custDataLst>
              <p:tags r:id="rId8"/>
            </p:custDataLst>
          </p:nvPr>
        </p:nvSpPr>
        <p:spPr/>
        <p:txBody>
          <a:bodyPr>
            <a:noAutofit/>
          </a:bodyPr>
          <a:p>
            <a:pPr>
              <a:buNone/>
            </a:pPr>
            <a:endParaRPr lang="zh-CN" altLang="en-US"/>
          </a:p>
        </p:txBody>
      </p:sp>
      <p:sp>
        <p:nvSpPr>
          <p:cNvPr id="9" name="文本占位符 8"/>
          <p:cNvSpPr>
            <a:spLocks noGrp="1"/>
          </p:cNvSpPr>
          <p:nvPr>
            <p:ph type="body" idx="16389"/>
            <p:custDataLst>
              <p:tags r:id="rId9"/>
            </p:custDataLst>
          </p:nvPr>
        </p:nvSpPr>
        <p:spPr/>
        <p:txBody>
          <a:bodyPr/>
          <a:p>
            <a:r>
              <a:rPr lang="zh-CN" altLang="en-US"/>
              <a:t>LoRA核心原理</a:t>
            </a:r>
            <a:endParaRPr lang="zh-CN" altLang="en-US"/>
          </a:p>
        </p:txBody>
      </p:sp>
      <p:sp>
        <p:nvSpPr>
          <p:cNvPr id="10" name="文本占位符 9"/>
          <p:cNvSpPr>
            <a:spLocks noGrp="1"/>
          </p:cNvSpPr>
          <p:nvPr>
            <p:ph type="body" idx="16390"/>
            <p:custDataLst>
              <p:tags r:id="rId10"/>
            </p:custDataLst>
          </p:nvPr>
        </p:nvSpPr>
        <p:spPr/>
        <p:txBody>
          <a:bodyPr/>
          <a:p>
            <a:r>
              <a:rPr lang="zh-CN" altLang="en-US"/>
              <a:t>通过低秩分解调整权重矩阵，仅优化少量参数，保留原始模型能力。</a:t>
            </a:r>
            <a:endParaRPr lang="zh-CN" altLang="en-US"/>
          </a:p>
        </p:txBody>
      </p:sp>
      <p:sp>
        <p:nvSpPr>
          <p:cNvPr id="11" name="装饰  9"/>
          <p:cNvSpPr>
            <a:spLocks noGrp="1"/>
          </p:cNvSpPr>
          <p:nvPr>
            <p:ph type="body" idx="16398" hasCustomPrompt="1"/>
            <p:custDataLst>
              <p:tags r:id="rId11"/>
            </p:custDataLst>
          </p:nvPr>
        </p:nvSpPr>
        <p:spPr/>
        <p:txBody>
          <a:bodyPr>
            <a:noAutofit/>
          </a:bodyPr>
          <a:p>
            <a:pPr>
              <a:buNone/>
            </a:pPr>
            <a:endParaRPr lang="zh-CN" altLang="en-US"/>
          </a:p>
        </p:txBody>
      </p:sp>
      <p:sp>
        <p:nvSpPr>
          <p:cNvPr id="12" name="文本占位符 11"/>
          <p:cNvSpPr>
            <a:spLocks noGrp="1"/>
          </p:cNvSpPr>
          <p:nvPr>
            <p:ph type="body" idx="16391"/>
            <p:custDataLst>
              <p:tags r:id="rId12"/>
            </p:custDataLst>
          </p:nvPr>
        </p:nvSpPr>
        <p:spPr/>
        <p:txBody>
          <a:bodyPr/>
          <a:p>
            <a:r>
              <a:rPr lang="zh-CN" altLang="en-US"/>
              <a:t>任务微调应用</a:t>
            </a:r>
            <a:endParaRPr lang="zh-CN" altLang="en-US"/>
          </a:p>
        </p:txBody>
      </p:sp>
      <p:sp>
        <p:nvSpPr>
          <p:cNvPr id="13" name="文本占位符 12"/>
          <p:cNvSpPr>
            <a:spLocks noGrp="1"/>
          </p:cNvSpPr>
          <p:nvPr>
            <p:ph type="body" idx="16392"/>
            <p:custDataLst>
              <p:tags r:id="rId13"/>
            </p:custDataLst>
          </p:nvPr>
        </p:nvSpPr>
        <p:spPr/>
        <p:txBody>
          <a:bodyPr/>
          <a:p>
            <a:r>
              <a:rPr lang="zh-CN" altLang="en-US"/>
              <a:t>支持文本分类、情感分析等场景，快速适配领域需求，提升效率。</a:t>
            </a:r>
            <a:endParaRPr lang="zh-CN" altLang="en-US"/>
          </a:p>
        </p:txBody>
      </p:sp>
      <p:sp>
        <p:nvSpPr>
          <p:cNvPr id="14" name="装饰  2"/>
          <p:cNvSpPr>
            <a:spLocks noGrp="1"/>
          </p:cNvSpPr>
          <p:nvPr>
            <p:ph type="body" idx="16399" hasCustomPrompt="1"/>
            <p:custDataLst>
              <p:tags r:id="rId14"/>
            </p:custDataLst>
          </p:nvPr>
        </p:nvSpPr>
        <p:spPr/>
        <p:txBody>
          <a:bodyPr>
            <a:noAutofit/>
          </a:bodyPr>
          <a:p>
            <a:pPr>
              <a:buNone/>
            </a:pPr>
            <a:endParaRPr lang="zh-CN" altLang="en-US"/>
          </a:p>
        </p:txBody>
      </p:sp>
      <p:sp>
        <p:nvSpPr>
          <p:cNvPr id="15" name="文本占位符 14"/>
          <p:cNvSpPr>
            <a:spLocks noGrp="1"/>
          </p:cNvSpPr>
          <p:nvPr>
            <p:ph type="body" idx="16393"/>
            <p:custDataLst>
              <p:tags r:id="rId15"/>
            </p:custDataLst>
          </p:nvPr>
        </p:nvSpPr>
        <p:spPr/>
        <p:txBody>
          <a:bodyPr/>
          <a:p>
            <a:r>
              <a:rPr lang="zh-CN" altLang="en-US"/>
              <a:t>跨任务切换优势</a:t>
            </a:r>
            <a:endParaRPr lang="zh-CN" altLang="en-US"/>
          </a:p>
        </p:txBody>
      </p:sp>
      <p:sp>
        <p:nvSpPr>
          <p:cNvPr id="16" name="文本占位符 15"/>
          <p:cNvSpPr>
            <a:spLocks noGrp="1"/>
          </p:cNvSpPr>
          <p:nvPr>
            <p:ph type="body" idx="16394"/>
            <p:custDataLst>
              <p:tags r:id="rId16"/>
            </p:custDataLst>
          </p:nvPr>
        </p:nvSpPr>
        <p:spPr/>
        <p:txBody>
          <a:bodyPr/>
          <a:p>
            <a:r>
              <a:rPr lang="zh-CN" altLang="en-US"/>
              <a:t>模块化设计支持多任务切换，如医疗与金融领域灵活加载不同模块。</a:t>
            </a:r>
            <a:endParaRPr lang="zh-CN" altLang="en-US"/>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300"/>
              <a:t>大模型训练原理简介：LoRA微调技术</a:t>
            </a:r>
            <a:endParaRPr lang="zh-CN" altLang="en-US" sz="3300"/>
          </a:p>
        </p:txBody>
      </p:sp>
      <p:grpSp>
        <p:nvGrpSpPr>
          <p:cNvPr id="28" name="组合 27"/>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具体案例：机器翻译</a:t>
            </a:r>
            <a:endParaRPr lang="zh-CN" altLang="en-US"/>
          </a:p>
        </p:txBody>
      </p:sp>
      <p:sp>
        <p:nvSpPr>
          <p:cNvPr id="4" name="装饰  2"/>
          <p:cNvSpPr>
            <a:spLocks noGrp="1"/>
          </p:cNvSpPr>
          <p:nvPr>
            <p:ph type="body" idx="16396" hasCustomPrompt="1"/>
            <p:custDataLst>
              <p:tags r:id="rId3"/>
            </p:custDataLst>
          </p:nvPr>
        </p:nvSpPr>
        <p:spPr/>
        <p:txBody>
          <a:bodyPr>
            <a:noAutofit/>
          </a:bodyPr>
          <a:p>
            <a:pPr>
              <a:buNone/>
            </a:pPr>
            <a:endParaRPr lang="zh-CN" altLang="en-US"/>
          </a:p>
        </p:txBody>
      </p:sp>
      <p:sp>
        <p:nvSpPr>
          <p:cNvPr id="5" name="装饰  3"/>
          <p:cNvSpPr>
            <a:spLocks noGrp="1"/>
          </p:cNvSpPr>
          <p:nvPr>
            <p:ph type="body" idx="16397" hasCustomPrompt="1"/>
            <p:custDataLst>
              <p:tags r:id="rId4"/>
            </p:custDataLst>
          </p:nvPr>
        </p:nvSpPr>
        <p:spPr/>
        <p:txBody>
          <a:bodyPr>
            <a:noAutofit/>
          </a:bodyPr>
          <a:p>
            <a:pPr>
              <a:buNone/>
            </a:pPr>
            <a:endParaRPr lang="zh-CN" altLang="en-US"/>
          </a:p>
        </p:txBody>
      </p:sp>
      <p:pic>
        <p:nvPicPr>
          <p:cNvPr id="24" name="图片占位符 23" descr="base\assets\1"/>
          <p:cNvPicPr>
            <a:picLocks noChangeAspect="1"/>
          </p:cNvPicPr>
          <p:nvPr>
            <p:ph type="pic" idx="16395"/>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4170680" y="1249680"/>
            <a:ext cx="650240" cy="650240"/>
          </a:xfrm>
          <a:prstGeom prst="rect">
            <a:avLst/>
          </a:prstGeom>
        </p:spPr>
      </p:pic>
      <p:sp>
        <p:nvSpPr>
          <p:cNvPr id="7" name="文本占位符 6"/>
          <p:cNvSpPr>
            <a:spLocks noGrp="1"/>
          </p:cNvSpPr>
          <p:nvPr>
            <p:ph type="body" idx="16387"/>
            <p:custDataLst>
              <p:tags r:id="rId8"/>
            </p:custDataLst>
          </p:nvPr>
        </p:nvSpPr>
        <p:spPr/>
        <p:txBody>
          <a:bodyPr>
            <a:normAutofit/>
          </a:bodyPr>
          <a:p>
            <a:r>
              <a:rPr lang="zh-CN" altLang="en-US" sz="1900"/>
              <a:t>LoRA技术原理</a:t>
            </a:r>
            <a:endParaRPr lang="zh-CN" altLang="en-US" sz="1900"/>
          </a:p>
        </p:txBody>
      </p:sp>
      <p:sp>
        <p:nvSpPr>
          <p:cNvPr id="8" name="文本占位符 7"/>
          <p:cNvSpPr>
            <a:spLocks noGrp="1"/>
          </p:cNvSpPr>
          <p:nvPr>
            <p:ph type="body" idx="16388"/>
            <p:custDataLst>
              <p:tags r:id="rId9"/>
            </p:custDataLst>
          </p:nvPr>
        </p:nvSpPr>
        <p:spPr/>
        <p:txBody>
          <a:bodyPr>
            <a:normAutofit lnSpcReduction="10000"/>
          </a:bodyPr>
          <a:p>
            <a:r>
              <a:rPr lang="zh-CN" altLang="en-US"/>
              <a:t>通过冻结大模型通用参数，仅训练翻译任务相关模块，实现高效参数优化与精准跨语言映射。</a:t>
            </a:r>
            <a:endParaRPr lang="zh-CN" altLang="en-US"/>
          </a:p>
        </p:txBody>
      </p:sp>
      <p:sp>
        <p:nvSpPr>
          <p:cNvPr id="9" name="装饰  7"/>
          <p:cNvSpPr>
            <a:spLocks noGrp="1"/>
          </p:cNvSpPr>
          <p:nvPr>
            <p:ph type="body" idx="16399" hasCustomPrompt="1"/>
            <p:custDataLst>
              <p:tags r:id="rId10"/>
            </p:custDataLst>
          </p:nvPr>
        </p:nvSpPr>
        <p:spPr/>
        <p:txBody>
          <a:bodyPr>
            <a:noAutofit/>
          </a:bodyPr>
          <a:p>
            <a:pPr>
              <a:buNone/>
            </a:pPr>
            <a:endParaRPr lang="zh-CN" altLang="en-US"/>
          </a:p>
        </p:txBody>
      </p:sp>
      <p:sp>
        <p:nvSpPr>
          <p:cNvPr id="10" name="装饰  8"/>
          <p:cNvSpPr>
            <a:spLocks noGrp="1"/>
          </p:cNvSpPr>
          <p:nvPr>
            <p:ph type="body" idx="16400" hasCustomPrompt="1"/>
            <p:custDataLst>
              <p:tags r:id="rId11"/>
            </p:custDataLst>
          </p:nvPr>
        </p:nvSpPr>
        <p:spPr/>
        <p:txBody>
          <a:bodyPr>
            <a:noAutofit/>
          </a:bodyPr>
          <a:p>
            <a:pPr>
              <a:buNone/>
            </a:pPr>
            <a:endParaRPr lang="zh-CN" altLang="en-US"/>
          </a:p>
        </p:txBody>
      </p:sp>
      <p:pic>
        <p:nvPicPr>
          <p:cNvPr id="25" name="图片占位符 24" descr="base\assets\8"/>
          <p:cNvPicPr>
            <a:picLocks noChangeAspect="1"/>
          </p:cNvPicPr>
          <p:nvPr>
            <p:ph type="pic" idx="16398"/>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8247380" y="1249680"/>
            <a:ext cx="650240" cy="650240"/>
          </a:xfrm>
          <a:prstGeom prst="rect">
            <a:avLst/>
          </a:prstGeom>
        </p:spPr>
      </p:pic>
      <p:sp>
        <p:nvSpPr>
          <p:cNvPr id="12" name="文本占位符 11"/>
          <p:cNvSpPr>
            <a:spLocks noGrp="1"/>
          </p:cNvSpPr>
          <p:nvPr>
            <p:ph type="body" idx="16389"/>
            <p:custDataLst>
              <p:tags r:id="rId15"/>
            </p:custDataLst>
          </p:nvPr>
        </p:nvSpPr>
        <p:spPr/>
        <p:txBody>
          <a:bodyPr>
            <a:normAutofit/>
          </a:bodyPr>
          <a:p>
            <a:r>
              <a:rPr lang="zh-CN" altLang="en-US" sz="1900"/>
              <a:t>参数优化策略</a:t>
            </a:r>
            <a:endParaRPr lang="zh-CN" altLang="en-US" sz="1900"/>
          </a:p>
        </p:txBody>
      </p:sp>
      <p:sp>
        <p:nvSpPr>
          <p:cNvPr id="13" name="文本占位符 12"/>
          <p:cNvSpPr>
            <a:spLocks noGrp="1"/>
          </p:cNvSpPr>
          <p:nvPr>
            <p:ph type="body" idx="16390"/>
            <p:custDataLst>
              <p:tags r:id="rId16"/>
            </p:custDataLst>
          </p:nvPr>
        </p:nvSpPr>
        <p:spPr/>
        <p:txBody>
          <a:bodyPr>
            <a:normAutofit lnSpcReduction="10000"/>
          </a:bodyPr>
          <a:p>
            <a:r>
              <a:rPr lang="zh-CN" altLang="en-US"/>
              <a:t>采用低秩分解技术，减少训练参数量，仅调整少量模块参数，保持模型主体结构不变。</a:t>
            </a:r>
            <a:endParaRPr lang="zh-CN" altLang="en-US"/>
          </a:p>
        </p:txBody>
      </p:sp>
      <p:sp>
        <p:nvSpPr>
          <p:cNvPr id="14" name="装饰  2"/>
          <p:cNvSpPr>
            <a:spLocks noGrp="1"/>
          </p:cNvSpPr>
          <p:nvPr>
            <p:ph type="body" idx="16402" hasCustomPrompt="1"/>
            <p:custDataLst>
              <p:tags r:id="rId17"/>
            </p:custDataLst>
          </p:nvPr>
        </p:nvSpPr>
        <p:spPr/>
        <p:txBody>
          <a:bodyPr>
            <a:noAutofit/>
          </a:bodyPr>
          <a:p>
            <a:pPr>
              <a:buNone/>
            </a:pPr>
            <a:endParaRPr lang="zh-CN" altLang="en-US"/>
          </a:p>
        </p:txBody>
      </p:sp>
      <p:sp>
        <p:nvSpPr>
          <p:cNvPr id="15" name="装饰  3"/>
          <p:cNvSpPr>
            <a:spLocks noGrp="1"/>
          </p:cNvSpPr>
          <p:nvPr>
            <p:ph type="body" idx="16403" hasCustomPrompt="1"/>
            <p:custDataLst>
              <p:tags r:id="rId18"/>
            </p:custDataLst>
          </p:nvPr>
        </p:nvSpPr>
        <p:spPr/>
        <p:txBody>
          <a:bodyPr>
            <a:noAutofit/>
          </a:bodyPr>
          <a:p>
            <a:pPr>
              <a:buNone/>
            </a:pPr>
            <a:endParaRPr lang="zh-CN" altLang="en-US"/>
          </a:p>
        </p:txBody>
      </p:sp>
      <p:pic>
        <p:nvPicPr>
          <p:cNvPr id="26" name="图片占位符 25" descr="base\assets\9"/>
          <p:cNvPicPr>
            <a:picLocks noChangeAspect="1"/>
          </p:cNvPicPr>
          <p:nvPr>
            <p:ph type="pic" idx="16401"/>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4170680" y="4145280"/>
            <a:ext cx="650240" cy="650240"/>
          </a:xfrm>
          <a:prstGeom prst="rect">
            <a:avLst/>
          </a:prstGeom>
        </p:spPr>
      </p:pic>
      <p:sp>
        <p:nvSpPr>
          <p:cNvPr id="17" name="文本占位符 16"/>
          <p:cNvSpPr>
            <a:spLocks noGrp="1"/>
          </p:cNvSpPr>
          <p:nvPr>
            <p:ph type="body" idx="16391"/>
            <p:custDataLst>
              <p:tags r:id="rId22"/>
            </p:custDataLst>
          </p:nvPr>
        </p:nvSpPr>
        <p:spPr/>
        <p:txBody>
          <a:bodyPr>
            <a:normAutofit fontScale="80000"/>
          </a:bodyPr>
          <a:p>
            <a:r>
              <a:rPr lang="zh-CN" altLang="en-US"/>
              <a:t>模块化部署优势</a:t>
            </a:r>
            <a:endParaRPr lang="zh-CN" altLang="en-US"/>
          </a:p>
        </p:txBody>
      </p:sp>
      <p:sp>
        <p:nvSpPr>
          <p:cNvPr id="18" name="文本占位符 17"/>
          <p:cNvSpPr>
            <a:spLocks noGrp="1"/>
          </p:cNvSpPr>
          <p:nvPr>
            <p:ph type="body" idx="16392"/>
            <p:custDataLst>
              <p:tags r:id="rId23"/>
            </p:custDataLst>
          </p:nvPr>
        </p:nvSpPr>
        <p:spPr/>
        <p:txBody>
          <a:bodyPr/>
          <a:p>
            <a:r>
              <a:rPr lang="zh-CN" altLang="en-US"/>
              <a:t>训练后仅加载翻译专用模块，无需修改原模型，支持快速部署与跨领域任务扩展。</a:t>
            </a:r>
            <a:endParaRPr lang="zh-CN" altLang="en-US"/>
          </a:p>
        </p:txBody>
      </p:sp>
      <p:sp>
        <p:nvSpPr>
          <p:cNvPr id="19" name="装饰  7"/>
          <p:cNvSpPr>
            <a:spLocks noGrp="1"/>
          </p:cNvSpPr>
          <p:nvPr>
            <p:ph type="body" idx="16405" hasCustomPrompt="1"/>
            <p:custDataLst>
              <p:tags r:id="rId24"/>
            </p:custDataLst>
          </p:nvPr>
        </p:nvSpPr>
        <p:spPr/>
        <p:txBody>
          <a:bodyPr>
            <a:noAutofit/>
          </a:bodyPr>
          <a:p>
            <a:pPr>
              <a:buNone/>
            </a:pPr>
            <a:endParaRPr lang="zh-CN" altLang="en-US"/>
          </a:p>
        </p:txBody>
      </p:sp>
      <p:sp>
        <p:nvSpPr>
          <p:cNvPr id="20" name="装饰  8"/>
          <p:cNvSpPr>
            <a:spLocks noGrp="1"/>
          </p:cNvSpPr>
          <p:nvPr>
            <p:ph type="body" idx="16406" hasCustomPrompt="1"/>
            <p:custDataLst>
              <p:tags r:id="rId25"/>
            </p:custDataLst>
          </p:nvPr>
        </p:nvSpPr>
        <p:spPr/>
        <p:txBody>
          <a:bodyPr>
            <a:noAutofit/>
          </a:bodyPr>
          <a:p>
            <a:pPr>
              <a:buNone/>
            </a:pPr>
            <a:endParaRPr lang="zh-CN" altLang="en-US"/>
          </a:p>
        </p:txBody>
      </p:sp>
      <p:pic>
        <p:nvPicPr>
          <p:cNvPr id="27" name="图片占位符 26" descr="base\assets\4"/>
          <p:cNvPicPr>
            <a:picLocks noChangeAspect="1"/>
          </p:cNvPicPr>
          <p:nvPr>
            <p:ph type="pic" idx="16404"/>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8247380" y="4145280"/>
            <a:ext cx="650240" cy="650240"/>
          </a:xfrm>
          <a:prstGeom prst="rect">
            <a:avLst/>
          </a:prstGeom>
        </p:spPr>
      </p:pic>
      <p:sp>
        <p:nvSpPr>
          <p:cNvPr id="22" name="文本占位符 21"/>
          <p:cNvSpPr>
            <a:spLocks noGrp="1"/>
          </p:cNvSpPr>
          <p:nvPr>
            <p:ph type="body" idx="16393"/>
            <p:custDataLst>
              <p:tags r:id="rId29"/>
            </p:custDataLst>
          </p:nvPr>
        </p:nvSpPr>
        <p:spPr/>
        <p:txBody>
          <a:bodyPr>
            <a:normAutofit/>
          </a:bodyPr>
          <a:p>
            <a:r>
              <a:rPr lang="zh-CN" altLang="en-US" sz="1900"/>
              <a:t>应用场景适配</a:t>
            </a:r>
            <a:endParaRPr lang="zh-CN" altLang="en-US" sz="1900"/>
          </a:p>
        </p:txBody>
      </p:sp>
      <p:sp>
        <p:nvSpPr>
          <p:cNvPr id="23" name="文本占位符 22"/>
          <p:cNvSpPr>
            <a:spLocks noGrp="1"/>
          </p:cNvSpPr>
          <p:nvPr>
            <p:ph type="body" idx="16394"/>
            <p:custDataLst>
              <p:tags r:id="rId30"/>
            </p:custDataLst>
          </p:nvPr>
        </p:nvSpPr>
        <p:spPr/>
        <p:txBody>
          <a:bodyPr/>
          <a:p>
            <a:r>
              <a:rPr lang="zh-CN" altLang="en-US"/>
              <a:t>适用于文本生成、分类等需高效微调的场景，其他任务需结合具体需求选择调优方案。</a:t>
            </a:r>
            <a:endParaRPr lang="zh-CN" altLang="en-US"/>
          </a:p>
        </p:txBody>
      </p:sp>
    </p:spTree>
    <p:custDataLst>
      <p:tags r:id="rId3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大模型训练原理简介：Prompt改进：P-Tuning</a:t>
            </a:r>
            <a:endParaRPr lang="zh-CN" altLang="en-US" sz="3000"/>
          </a:p>
        </p:txBody>
      </p:sp>
      <p:grpSp>
        <p:nvGrpSpPr>
          <p:cNvPr id="20" name="组合 19"/>
          <p:cNvGrpSpPr/>
          <p:nvPr/>
        </p:nvGrpSpPr>
        <p:grpSpPr>
          <a:xfrm>
            <a:off x="609600" y="1524000"/>
            <a:ext cx="10972800" cy="4724400"/>
            <a:chOff x="960" y="2400"/>
            <a:chExt cx="17280" cy="7440"/>
          </a:xfrm>
        </p:grpSpPr>
      </p:grpSp>
      <p:sp>
        <p:nvSpPr>
          <p:cNvPr id="3" name="装饰  1"/>
          <p:cNvSpPr>
            <a:spLocks noGrp="1"/>
          </p:cNvSpPr>
          <p:nvPr>
            <p:ph type="body" idx="16390" hasCustomPrompt="1"/>
            <p:custDataLst>
              <p:tags r:id="rId2"/>
            </p:custDataLst>
          </p:nvPr>
        </p:nvSpPr>
        <p:spPr/>
        <p:txBody>
          <a:bodyPr>
            <a:noAutofit/>
          </a:bodyPr>
          <a:p>
            <a:pPr>
              <a:buNone/>
            </a:pPr>
            <a:endParaRPr lang="zh-CN" altLang="en-US"/>
          </a:p>
        </p:txBody>
      </p:sp>
      <p:pic>
        <p:nvPicPr>
          <p:cNvPr id="18" name="图片占位符 17" descr="e5b5fc04-d77e-4a6a-8753-600cd8e08a32"/>
          <p:cNvPicPr>
            <a:picLocks noChangeAspect="1"/>
          </p:cNvPicPr>
          <p:nvPr>
            <p:ph type="pic" idx="16391"/>
            <p:custDataLst>
              <p:tags r:id="rId3"/>
            </p:custDataLst>
          </p:nvPr>
        </p:nvPicPr>
        <p:blipFill>
          <a:blip r:embed="rId4"/>
          <a:srcRect l="1183" r="1183"/>
          <a:stretch>
            <a:fillRect/>
          </a:stretch>
        </p:blipFill>
        <p:spPr>
          <a:xfrm>
            <a:off x="609600" y="1524000"/>
            <a:ext cx="5334000" cy="2641600"/>
          </a:xfrm>
          <a:custGeom>
            <a:avLst/>
            <a:gdLst>
              <a:gd name="connisteX0" fmla="*/ 0 w 5334000"/>
              <a:gd name="connsiteY0" fmla="*/ 203200 h 2641600"/>
              <a:gd name="connisteX1" fmla="*/ 203200 w 5334000"/>
              <a:gd name="connsiteY1" fmla="*/ 0 h 2641600"/>
              <a:gd name="connisteX2" fmla="*/ 5130800 w 5334000"/>
              <a:gd name="connsiteY2" fmla="*/ 0 h 2641600"/>
              <a:gd name="connisteX3" fmla="*/ 5334000 w 5334000"/>
              <a:gd name="connsiteY3" fmla="*/ 203200 h 2641600"/>
              <a:gd name="connisteX4" fmla="*/ 5334000 w 5334000"/>
              <a:gd name="connsiteY4" fmla="*/ 2641600 h 2641600"/>
              <a:gd name="connisteX5" fmla="*/ 0 w 5334000"/>
              <a:gd name="connsiteY5" fmla="*/ 2641600 h 2641600"/>
              <a:gd name="connisteX6" fmla="*/ 0 w 5334000"/>
              <a:gd name="connsiteY6" fmla="*/ 20320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41600">
                <a:moveTo>
                  <a:pt x="0" y="203200"/>
                </a:moveTo>
                <a:cubicBezTo>
                  <a:pt x="0" y="90976"/>
                  <a:pt x="90976" y="0"/>
                  <a:pt x="203200" y="0"/>
                </a:cubicBezTo>
                <a:lnTo>
                  <a:pt x="5130800" y="0"/>
                </a:lnTo>
                <a:cubicBezTo>
                  <a:pt x="5243024" y="0"/>
                  <a:pt x="5334000" y="90976"/>
                  <a:pt x="5334000" y="203200"/>
                </a:cubicBezTo>
                <a:lnTo>
                  <a:pt x="5334000" y="2641600"/>
                </a:lnTo>
                <a:lnTo>
                  <a:pt x="0" y="2641600"/>
                </a:ln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a:t>大模型训练原理</a:t>
            </a:r>
            <a:endParaRPr lang="zh-CN" altLang="en-US"/>
          </a:p>
        </p:txBody>
      </p:sp>
      <p:sp>
        <p:nvSpPr>
          <p:cNvPr id="6" name="文本占位符 5"/>
          <p:cNvSpPr>
            <a:spLocks noGrp="1"/>
          </p:cNvSpPr>
          <p:nvPr>
            <p:ph type="body" idx="16387"/>
            <p:custDataLst>
              <p:tags r:id="rId6"/>
            </p:custDataLst>
          </p:nvPr>
        </p:nvSpPr>
        <p:spPr/>
        <p:txBody>
          <a:bodyPr/>
          <a:p>
            <a:r>
              <a:rPr lang="zh-CN" altLang="en-US"/>
              <a:t>P-Tuning通过添加可学习的提示词，使模型更精准理解任务，提升输出质量，不直接改动模型参数。</a:t>
            </a:r>
            <a:endParaRPr lang="zh-CN" altLang="en-US"/>
          </a:p>
        </p:txBody>
      </p:sp>
      <p:sp>
        <p:nvSpPr>
          <p:cNvPr id="7" name="装饰  5"/>
          <p:cNvSpPr>
            <a:spLocks noGrp="1"/>
          </p:cNvSpPr>
          <p:nvPr>
            <p:ph type="body" idx="16392" hasCustomPrompt="1"/>
            <p:custDataLst>
              <p:tags r:id="rId7"/>
            </p:custDataLst>
          </p:nvPr>
        </p:nvSpPr>
        <p:spPr/>
        <p:txBody>
          <a:bodyPr>
            <a:noAutofit/>
          </a:bodyPr>
          <a:p>
            <a:pPr>
              <a:buNone/>
            </a:pPr>
            <a:endParaRPr lang="zh-CN" altLang="en-US"/>
          </a:p>
        </p:txBody>
      </p:sp>
      <p:pic>
        <p:nvPicPr>
          <p:cNvPr id="19" name="图片占位符 18" descr="33581bc8-90ac-4ce7-9cb2-3119a68bed2a"/>
          <p:cNvPicPr>
            <a:picLocks noChangeAspect="1"/>
          </p:cNvPicPr>
          <p:nvPr>
            <p:ph type="pic" idx="16393"/>
            <p:custDataLst>
              <p:tags r:id="rId8"/>
            </p:custDataLst>
          </p:nvPr>
        </p:nvPicPr>
        <p:blipFill>
          <a:blip r:embed="rId9"/>
          <a:srcRect l="1183" r="1183"/>
          <a:stretch>
            <a:fillRect/>
          </a:stretch>
        </p:blipFill>
        <p:spPr>
          <a:xfrm>
            <a:off x="6248400" y="1524000"/>
            <a:ext cx="5334000" cy="2641600"/>
          </a:xfrm>
          <a:custGeom>
            <a:avLst/>
            <a:gdLst>
              <a:gd name="connisteX0" fmla="*/ 0 w 5334000"/>
              <a:gd name="connsiteY0" fmla="*/ 203200 h 2641600"/>
              <a:gd name="connisteX1" fmla="*/ 203200 w 5334000"/>
              <a:gd name="connsiteY1" fmla="*/ 0 h 2641600"/>
              <a:gd name="connisteX2" fmla="*/ 5130800 w 5334000"/>
              <a:gd name="connsiteY2" fmla="*/ 0 h 2641600"/>
              <a:gd name="connisteX3" fmla="*/ 5334000 w 5334000"/>
              <a:gd name="connsiteY3" fmla="*/ 203200 h 2641600"/>
              <a:gd name="connisteX4" fmla="*/ 5334000 w 5334000"/>
              <a:gd name="connsiteY4" fmla="*/ 2641600 h 2641600"/>
              <a:gd name="connisteX5" fmla="*/ 0 w 5334000"/>
              <a:gd name="connsiteY5" fmla="*/ 2641600 h 2641600"/>
              <a:gd name="connisteX6" fmla="*/ 0 w 5334000"/>
              <a:gd name="connsiteY6" fmla="*/ 203200 h 264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41600">
                <a:moveTo>
                  <a:pt x="0" y="203200"/>
                </a:moveTo>
                <a:cubicBezTo>
                  <a:pt x="0" y="90976"/>
                  <a:pt x="90976" y="0"/>
                  <a:pt x="203200" y="0"/>
                </a:cubicBezTo>
                <a:lnTo>
                  <a:pt x="5130800" y="0"/>
                </a:lnTo>
                <a:cubicBezTo>
                  <a:pt x="5243024" y="0"/>
                  <a:pt x="5334000" y="90976"/>
                  <a:pt x="5334000" y="203200"/>
                </a:cubicBezTo>
                <a:lnTo>
                  <a:pt x="5334000" y="2641600"/>
                </a:lnTo>
                <a:lnTo>
                  <a:pt x="0" y="2641600"/>
                </a:lnTo>
                <a:lnTo>
                  <a:pt x="0" y="203200"/>
                </a:lnTo>
                <a:close/>
              </a:path>
            </a:pathLst>
          </a:custGeom>
        </p:spPr>
      </p:pic>
      <p:sp>
        <p:nvSpPr>
          <p:cNvPr id="9" name="文本占位符 8"/>
          <p:cNvSpPr>
            <a:spLocks noGrp="1"/>
          </p:cNvSpPr>
          <p:nvPr>
            <p:ph type="body" idx="16388"/>
            <p:custDataLst>
              <p:tags r:id="rId10"/>
            </p:custDataLst>
          </p:nvPr>
        </p:nvSpPr>
        <p:spPr/>
        <p:txBody>
          <a:bodyPr/>
          <a:p>
            <a:r>
              <a:rPr lang="zh-CN" altLang="en-US"/>
              <a:t>Prompt改进方法</a:t>
            </a:r>
            <a:endParaRPr lang="zh-CN" altLang="en-US"/>
          </a:p>
        </p:txBody>
      </p:sp>
      <p:sp>
        <p:nvSpPr>
          <p:cNvPr id="10" name="文本占位符 9"/>
          <p:cNvSpPr>
            <a:spLocks noGrp="1"/>
          </p:cNvSpPr>
          <p:nvPr>
            <p:ph type="body" idx="16389"/>
            <p:custDataLst>
              <p:tags r:id="rId11"/>
            </p:custDataLst>
          </p:nvPr>
        </p:nvSpPr>
        <p:spPr/>
        <p:txBody>
          <a:bodyPr/>
          <a:p>
            <a:r>
              <a:rPr lang="zh-CN" altLang="en-US"/>
              <a:t>核心思想在于将任务关键信息融入模型输入，利用Prompt Tuning优化大语言模型表现，增强任务适应性。</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大模型训练原理简介：Prompt改进：P-Tuning</a:t>
            </a:r>
            <a:endParaRPr lang="zh-CN" altLang="en-US" sz="3000"/>
          </a:p>
        </p:txBody>
      </p:sp>
      <p:grpSp>
        <p:nvGrpSpPr>
          <p:cNvPr id="16" name="组合 15"/>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传统Prompt的局限性</a:t>
            </a:r>
            <a:endParaRPr lang="zh-CN" altLang="en-US"/>
          </a:p>
        </p:txBody>
      </p:sp>
      <p:sp>
        <p:nvSpPr>
          <p:cNvPr id="4" name="装饰  2"/>
          <p:cNvSpPr>
            <a:spLocks noGrp="1"/>
          </p:cNvSpPr>
          <p:nvPr>
            <p:ph type="body" idx="16392" hasCustomPrompt="1"/>
            <p:custDataLst>
              <p:tags r:id="rId3"/>
            </p:custDataLst>
          </p:nvPr>
        </p:nvSpPr>
        <p:spPr/>
        <p:txBody>
          <a:bodyPr>
            <a:noAutofit/>
          </a:bodyPr>
          <a:p>
            <a:pPr>
              <a:buNone/>
            </a:pPr>
            <a:endParaRPr lang="zh-CN" altLang="en-US"/>
          </a:p>
        </p:txBody>
      </p:sp>
      <p:sp>
        <p:nvSpPr>
          <p:cNvPr id="5" name="装饰  3"/>
          <p:cNvSpPr>
            <a:spLocks noGrp="1"/>
          </p:cNvSpPr>
          <p:nvPr>
            <p:ph type="body" idx="16393" hasCustomPrompt="1"/>
            <p:custDataLst>
              <p:tags r:id="rId4"/>
            </p:custDataLst>
          </p:nvPr>
        </p:nvSpPr>
        <p:spPr/>
        <p:txBody>
          <a:bodyPr>
            <a:noAutofit/>
          </a:bodyPr>
          <a:p>
            <a:pPr>
              <a:buNone/>
            </a:pPr>
            <a:endParaRPr lang="zh-CN" altLang="en-US"/>
          </a:p>
        </p:txBody>
      </p:sp>
      <p:pic>
        <p:nvPicPr>
          <p:cNvPr id="15" name="图片占位符 14" descr="base\assets\7"/>
          <p:cNvPicPr>
            <a:picLocks noChangeAspect="1"/>
          </p:cNvPicPr>
          <p:nvPr>
            <p:ph type="pic" idx="16391"/>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899150" y="1371600"/>
            <a:ext cx="812800" cy="812800"/>
          </a:xfrm>
          <a:prstGeom prst="rect">
            <a:avLst/>
          </a:prstGeom>
        </p:spPr>
      </p:pic>
      <p:sp>
        <p:nvSpPr>
          <p:cNvPr id="7" name="文本占位符 6"/>
          <p:cNvSpPr>
            <a:spLocks noGrp="1"/>
          </p:cNvSpPr>
          <p:nvPr>
            <p:ph type="body" idx="16387"/>
            <p:custDataLst>
              <p:tags r:id="rId8"/>
            </p:custDataLst>
          </p:nvPr>
        </p:nvSpPr>
        <p:spPr/>
        <p:txBody>
          <a:bodyPr/>
          <a:p>
            <a:r>
              <a:rPr lang="zh-CN" altLang="en-US"/>
              <a:t>传统Prompt局限</a:t>
            </a:r>
            <a:endParaRPr lang="zh-CN" altLang="en-US"/>
          </a:p>
        </p:txBody>
      </p:sp>
      <p:sp>
        <p:nvSpPr>
          <p:cNvPr id="8" name="文本占位符 7"/>
          <p:cNvSpPr>
            <a:spLocks noGrp="1"/>
          </p:cNvSpPr>
          <p:nvPr>
            <p:ph type="body" idx="16388"/>
            <p:custDataLst>
              <p:tags r:id="rId9"/>
            </p:custDataLst>
          </p:nvPr>
        </p:nvSpPr>
        <p:spPr/>
        <p:txBody>
          <a:bodyPr>
            <a:normAutofit lnSpcReduction="10000"/>
          </a:bodyPr>
          <a:p>
            <a:r>
              <a:rPr lang="zh-CN" altLang="en-US"/>
              <a:t>人工设计耗时且需反复调整，固定表达难适应多任务，微调易致输出波动。</a:t>
            </a:r>
            <a:endParaRPr lang="zh-CN" altLang="en-US"/>
          </a:p>
        </p:txBody>
      </p:sp>
      <p:sp>
        <p:nvSpPr>
          <p:cNvPr id="9" name="装饰  7"/>
          <p:cNvSpPr>
            <a:spLocks noGrp="1"/>
          </p:cNvSpPr>
          <p:nvPr>
            <p:ph type="body" idx="16395" hasCustomPrompt="1"/>
            <p:custDataLst>
              <p:tags r:id="rId10"/>
            </p:custDataLst>
          </p:nvPr>
        </p:nvSpPr>
        <p:spPr/>
        <p:txBody>
          <a:bodyPr>
            <a:noAutofit/>
          </a:bodyPr>
          <a:p>
            <a:pPr>
              <a:buNone/>
            </a:pPr>
            <a:endParaRPr lang="zh-CN" altLang="en-US"/>
          </a:p>
        </p:txBody>
      </p:sp>
      <p:sp>
        <p:nvSpPr>
          <p:cNvPr id="10" name="装饰  8"/>
          <p:cNvSpPr>
            <a:spLocks noGrp="1"/>
          </p:cNvSpPr>
          <p:nvPr>
            <p:ph type="body" idx="16396" hasCustomPrompt="1"/>
            <p:custDataLst>
              <p:tags r:id="rId11"/>
            </p:custDataLst>
          </p:nvPr>
        </p:nvSpPr>
        <p:spPr/>
        <p:txBody>
          <a:bodyPr>
            <a:noAutofit/>
          </a:bodyPr>
          <a:p>
            <a:pPr>
              <a:buNone/>
            </a:pPr>
            <a:endParaRPr lang="zh-CN" altLang="en-US"/>
          </a:p>
        </p:txBody>
      </p:sp>
      <p:pic>
        <p:nvPicPr>
          <p:cNvPr id="14" name="图片占位符 13" descr="base\assets\8"/>
          <p:cNvPicPr>
            <a:picLocks noChangeAspect="1"/>
          </p:cNvPicPr>
          <p:nvPr>
            <p:ph type="pic" idx="16394"/>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9518650" y="1371600"/>
            <a:ext cx="812800" cy="812800"/>
          </a:xfrm>
          <a:prstGeom prst="rect">
            <a:avLst/>
          </a:prstGeom>
        </p:spPr>
      </p:pic>
      <p:sp>
        <p:nvSpPr>
          <p:cNvPr id="12" name="文本占位符 11"/>
          <p:cNvSpPr>
            <a:spLocks noGrp="1"/>
          </p:cNvSpPr>
          <p:nvPr>
            <p:ph type="body" idx="16389"/>
            <p:custDataLst>
              <p:tags r:id="rId15"/>
            </p:custDataLst>
          </p:nvPr>
        </p:nvSpPr>
        <p:spPr/>
        <p:txBody>
          <a:bodyPr/>
          <a:p>
            <a:r>
              <a:rPr lang="zh-CN" altLang="en-US"/>
              <a:t>动态参数适配</a:t>
            </a:r>
            <a:endParaRPr lang="zh-CN" altLang="en-US"/>
          </a:p>
        </p:txBody>
      </p:sp>
      <p:sp>
        <p:nvSpPr>
          <p:cNvPr id="13" name="文本占位符 12"/>
          <p:cNvSpPr>
            <a:spLocks noGrp="1"/>
          </p:cNvSpPr>
          <p:nvPr>
            <p:ph type="body" idx="16390"/>
            <p:custDataLst>
              <p:tags r:id="rId16"/>
            </p:custDataLst>
          </p:nvPr>
        </p:nvSpPr>
        <p:spPr/>
        <p:txBody>
          <a:bodyPr>
            <a:normAutofit lnSpcReduction="10000"/>
          </a:bodyPr>
          <a:p>
            <a:r>
              <a:rPr lang="zh-CN" altLang="en-US"/>
              <a:t>P-Tuning通过可训练参数动态调整，增强模型泛化能力，减少任务依赖性。</a:t>
            </a:r>
            <a:endParaRPr lang="zh-CN" altLang="en-US"/>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大模型训练原理简介：Prompt改进：P-Tuning</a:t>
            </a:r>
            <a:endParaRPr lang="zh-CN" altLang="en-US" sz="3000"/>
          </a:p>
        </p:txBody>
      </p:sp>
      <p:grpSp>
        <p:nvGrpSpPr>
          <p:cNvPr id="22" name="组合 21"/>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P-Tuning的核心思想</a:t>
            </a:r>
            <a:endParaRPr lang="zh-CN" altLang="en-US"/>
          </a:p>
        </p:txBody>
      </p:sp>
      <p:sp>
        <p:nvSpPr>
          <p:cNvPr id="4" name="装饰  2"/>
          <p:cNvSpPr>
            <a:spLocks noGrp="1"/>
          </p:cNvSpPr>
          <p:nvPr>
            <p:ph type="body" idx="16394" hasCustomPrompt="1"/>
            <p:custDataLst>
              <p:tags r:id="rId3"/>
            </p:custDataLst>
          </p:nvPr>
        </p:nvSpPr>
        <p:spPr/>
        <p:txBody>
          <a:bodyPr>
            <a:noAutofit/>
          </a:bodyPr>
          <a:p>
            <a:pPr>
              <a:buNone/>
            </a:pPr>
            <a:endParaRPr lang="zh-CN" altLang="en-US"/>
          </a:p>
        </p:txBody>
      </p:sp>
      <p:sp>
        <p:nvSpPr>
          <p:cNvPr id="5" name="装饰  3"/>
          <p:cNvSpPr>
            <a:spLocks noGrp="1"/>
          </p:cNvSpPr>
          <p:nvPr>
            <p:ph type="body" idx="16395" hasCustomPrompt="1"/>
            <p:custDataLst>
              <p:tags r:id="rId4"/>
            </p:custDataLst>
          </p:nvPr>
        </p:nvSpPr>
        <p:spPr/>
        <p:txBody>
          <a:bodyPr>
            <a:noAutofit/>
          </a:bodyPr>
          <a:p>
            <a:pPr>
              <a:buNone/>
            </a:pPr>
            <a:endParaRPr lang="zh-CN" altLang="en-US"/>
          </a:p>
        </p:txBody>
      </p:sp>
      <p:pic>
        <p:nvPicPr>
          <p:cNvPr id="19" name="图片占位符 18" descr="base\assets\1"/>
          <p:cNvPicPr>
            <a:picLocks noChangeAspect="1"/>
          </p:cNvPicPr>
          <p:nvPr>
            <p:ph type="pic" idx="16393"/>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237480" y="1173480"/>
            <a:ext cx="650240" cy="650240"/>
          </a:xfrm>
          <a:prstGeom prst="rect">
            <a:avLst/>
          </a:prstGeom>
        </p:spPr>
      </p:pic>
      <p:sp>
        <p:nvSpPr>
          <p:cNvPr id="7" name="文本占位符 6"/>
          <p:cNvSpPr>
            <a:spLocks noGrp="1"/>
          </p:cNvSpPr>
          <p:nvPr>
            <p:ph type="body" idx="16387"/>
            <p:custDataLst>
              <p:tags r:id="rId8"/>
            </p:custDataLst>
          </p:nvPr>
        </p:nvSpPr>
        <p:spPr/>
        <p:txBody>
          <a:bodyPr/>
          <a:p>
            <a:r>
              <a:rPr lang="zh-CN" altLang="en-US"/>
              <a:t>P-Tuning原理</a:t>
            </a:r>
            <a:endParaRPr lang="zh-CN" altLang="en-US"/>
          </a:p>
        </p:txBody>
      </p:sp>
      <p:sp>
        <p:nvSpPr>
          <p:cNvPr id="8" name="文本占位符 7"/>
          <p:cNvSpPr>
            <a:spLocks noGrp="1"/>
          </p:cNvSpPr>
          <p:nvPr>
            <p:ph type="body" idx="16388"/>
            <p:custDataLst>
              <p:tags r:id="rId9"/>
            </p:custDataLst>
          </p:nvPr>
        </p:nvSpPr>
        <p:spPr/>
        <p:txBody>
          <a:bodyPr/>
          <a:p>
            <a:r>
              <a:rPr lang="zh-CN" altLang="en-US"/>
              <a:t>通过可学习嵌入替代固定Prompt，将任务信息直接融入模型输入层，经微调适配特定任务以提升性能。</a:t>
            </a:r>
            <a:endParaRPr lang="zh-CN" altLang="en-US"/>
          </a:p>
        </p:txBody>
      </p:sp>
      <p:sp>
        <p:nvSpPr>
          <p:cNvPr id="9" name="装饰  7"/>
          <p:cNvSpPr>
            <a:spLocks noGrp="1"/>
          </p:cNvSpPr>
          <p:nvPr>
            <p:ph type="body" idx="16397" hasCustomPrompt="1"/>
            <p:custDataLst>
              <p:tags r:id="rId10"/>
            </p:custDataLst>
          </p:nvPr>
        </p:nvSpPr>
        <p:spPr/>
        <p:txBody>
          <a:bodyPr>
            <a:noAutofit/>
          </a:bodyPr>
          <a:p>
            <a:pPr>
              <a:buNone/>
            </a:pPr>
            <a:endParaRPr lang="zh-CN" altLang="en-US"/>
          </a:p>
        </p:txBody>
      </p:sp>
      <p:sp>
        <p:nvSpPr>
          <p:cNvPr id="10" name="装饰  8"/>
          <p:cNvSpPr>
            <a:spLocks noGrp="1"/>
          </p:cNvSpPr>
          <p:nvPr>
            <p:ph type="body" idx="16398" hasCustomPrompt="1"/>
            <p:custDataLst>
              <p:tags r:id="rId11"/>
            </p:custDataLst>
          </p:nvPr>
        </p:nvSpPr>
        <p:spPr/>
        <p:txBody>
          <a:bodyPr>
            <a:noAutofit/>
          </a:bodyPr>
          <a:p>
            <a:pPr>
              <a:buNone/>
            </a:pPr>
            <a:endParaRPr lang="zh-CN" altLang="en-US"/>
          </a:p>
        </p:txBody>
      </p:sp>
      <p:pic>
        <p:nvPicPr>
          <p:cNvPr id="21" name="图片占位符 20" descr="base\assets\2"/>
          <p:cNvPicPr>
            <a:picLocks noChangeAspect="1"/>
          </p:cNvPicPr>
          <p:nvPr>
            <p:ph type="pic" idx="16396"/>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5237480" y="3103880"/>
            <a:ext cx="650240" cy="650240"/>
          </a:xfrm>
          <a:prstGeom prst="rect">
            <a:avLst/>
          </a:prstGeom>
        </p:spPr>
      </p:pic>
      <p:sp>
        <p:nvSpPr>
          <p:cNvPr id="12" name="文本占位符 11"/>
          <p:cNvSpPr>
            <a:spLocks noGrp="1"/>
          </p:cNvSpPr>
          <p:nvPr>
            <p:ph type="body" idx="16389"/>
            <p:custDataLst>
              <p:tags r:id="rId15"/>
            </p:custDataLst>
          </p:nvPr>
        </p:nvSpPr>
        <p:spPr/>
        <p:txBody>
          <a:bodyPr/>
          <a:p>
            <a:r>
              <a:rPr lang="zh-CN" altLang="en-US"/>
              <a:t>虚拟标记作用</a:t>
            </a:r>
            <a:endParaRPr lang="zh-CN" altLang="en-US"/>
          </a:p>
        </p:txBody>
      </p:sp>
      <p:sp>
        <p:nvSpPr>
          <p:cNvPr id="13" name="文本占位符 12"/>
          <p:cNvSpPr>
            <a:spLocks noGrp="1"/>
          </p:cNvSpPr>
          <p:nvPr>
            <p:ph type="body" idx="16390"/>
            <p:custDataLst>
              <p:tags r:id="rId16"/>
            </p:custDataLst>
          </p:nvPr>
        </p:nvSpPr>
        <p:spPr/>
        <p:txBody>
          <a:bodyPr/>
          <a:p>
            <a:r>
              <a:rPr lang="zh-CN" altLang="en-US"/>
              <a:t>在输入序列中插入可训练虚拟标记，通过优化其嵌入向量，使模型生成更高质量的输出结果。</a:t>
            </a:r>
            <a:endParaRPr lang="zh-CN" altLang="en-US"/>
          </a:p>
        </p:txBody>
      </p:sp>
      <p:sp>
        <p:nvSpPr>
          <p:cNvPr id="14" name="装饰  2"/>
          <p:cNvSpPr>
            <a:spLocks noGrp="1"/>
          </p:cNvSpPr>
          <p:nvPr>
            <p:ph type="body" idx="16400" hasCustomPrompt="1"/>
            <p:custDataLst>
              <p:tags r:id="rId17"/>
            </p:custDataLst>
          </p:nvPr>
        </p:nvSpPr>
        <p:spPr/>
        <p:txBody>
          <a:bodyPr>
            <a:noAutofit/>
          </a:bodyPr>
          <a:p>
            <a:pPr>
              <a:buNone/>
            </a:pPr>
            <a:endParaRPr lang="zh-CN" altLang="en-US"/>
          </a:p>
        </p:txBody>
      </p:sp>
      <p:sp>
        <p:nvSpPr>
          <p:cNvPr id="15" name="装饰  3"/>
          <p:cNvSpPr>
            <a:spLocks noGrp="1"/>
          </p:cNvSpPr>
          <p:nvPr>
            <p:ph type="body" idx="16401" hasCustomPrompt="1"/>
            <p:custDataLst>
              <p:tags r:id="rId18"/>
            </p:custDataLst>
          </p:nvPr>
        </p:nvSpPr>
        <p:spPr/>
        <p:txBody>
          <a:bodyPr>
            <a:noAutofit/>
          </a:bodyPr>
          <a:p>
            <a:pPr>
              <a:buNone/>
            </a:pPr>
            <a:endParaRPr lang="zh-CN" altLang="en-US"/>
          </a:p>
        </p:txBody>
      </p:sp>
      <p:pic>
        <p:nvPicPr>
          <p:cNvPr id="20" name="图片占位符 19" descr="base\assets\3"/>
          <p:cNvPicPr>
            <a:picLocks noChangeAspect="1"/>
          </p:cNvPicPr>
          <p:nvPr>
            <p:ph type="pic" idx="16399"/>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5237480" y="5034280"/>
            <a:ext cx="650240" cy="650240"/>
          </a:xfrm>
          <a:prstGeom prst="rect">
            <a:avLst/>
          </a:prstGeom>
        </p:spPr>
      </p:pic>
      <p:sp>
        <p:nvSpPr>
          <p:cNvPr id="17" name="文本占位符 16"/>
          <p:cNvSpPr>
            <a:spLocks noGrp="1"/>
          </p:cNvSpPr>
          <p:nvPr>
            <p:ph type="body" idx="16391"/>
            <p:custDataLst>
              <p:tags r:id="rId22"/>
            </p:custDataLst>
          </p:nvPr>
        </p:nvSpPr>
        <p:spPr/>
        <p:txBody>
          <a:bodyPr/>
          <a:p>
            <a:r>
              <a:rPr lang="zh-CN" altLang="en-US"/>
              <a:t>训练成本优化</a:t>
            </a:r>
            <a:endParaRPr lang="zh-CN" altLang="en-US"/>
          </a:p>
        </p:txBody>
      </p:sp>
      <p:sp>
        <p:nvSpPr>
          <p:cNvPr id="18" name="文本占位符 17"/>
          <p:cNvSpPr>
            <a:spLocks noGrp="1"/>
          </p:cNvSpPr>
          <p:nvPr>
            <p:ph type="body" idx="16392"/>
            <p:custDataLst>
              <p:tags r:id="rId23"/>
            </p:custDataLst>
          </p:nvPr>
        </p:nvSpPr>
        <p:spPr/>
        <p:txBody>
          <a:bodyPr/>
          <a:p>
            <a:r>
              <a:rPr lang="zh-CN" altLang="en-US"/>
              <a:t>避免手动设计Prompt的繁琐流程，保持大部分模型参数冻结，显著降低训练资源消耗。</a:t>
            </a:r>
            <a:endParaRPr lang="zh-CN" altLang="en-US"/>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大模型训练原理简介：Prompt改进：P-Tuning</a:t>
            </a:r>
            <a:endParaRPr lang="zh-CN" altLang="en-US" sz="3000"/>
          </a:p>
        </p:txBody>
      </p:sp>
      <p:grpSp>
        <p:nvGrpSpPr>
          <p:cNvPr id="10" name="组合 9"/>
          <p:cNvGrpSpPr/>
          <p:nvPr/>
        </p:nvGrpSpPr>
        <p:grpSpPr>
          <a:xfrm>
            <a:off x="609600" y="4826000"/>
            <a:ext cx="4876800" cy="1422400"/>
            <a:chOff x="960" y="7600"/>
            <a:chExt cx="7680" cy="2240"/>
          </a:xfrm>
        </p:grpSpPr>
      </p:grpSp>
      <p:pic>
        <p:nvPicPr>
          <p:cNvPr id="11" name="内容占位符 10" descr="fa6310fe87aff60462b788b6074878ff"/>
          <p:cNvPicPr>
            <a:picLocks noChangeAspect="1"/>
          </p:cNvPicPr>
          <p:nvPr>
            <p:ph idx="16388"/>
            <p:custDataLst>
              <p:tags r:id="rId2"/>
            </p:custDataLst>
          </p:nvPr>
        </p:nvPicPr>
        <p:blipFill>
          <a:blip r:embed="rId3"/>
          <a:srcRect l="1351" r="1351"/>
          <a:stretch>
            <a:fillRect/>
          </a:stretch>
        </p:blipFill>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P-Tuning的实现流程</a:t>
            </a:r>
            <a:endParaRPr lang="zh-CN" altLang="en-US"/>
          </a:p>
        </p:txBody>
      </p:sp>
      <p:sp>
        <p:nvSpPr>
          <p:cNvPr id="6" name="文本占位符 5"/>
          <p:cNvSpPr>
            <a:spLocks noGrp="1"/>
          </p:cNvSpPr>
          <p:nvPr>
            <p:ph type="body" idx="16387"/>
            <p:custDataLst>
              <p:tags r:id="rId6"/>
            </p:custDataLst>
          </p:nvPr>
        </p:nvSpPr>
        <p:spPr/>
        <p:txBody>
          <a:bodyPr/>
          <a:p>
            <a:r>
              <a:rPr lang="zh-CN" altLang="en-US"/>
              <a:t>定义虚拟标记，初始化嵌入，任务适配微调，推理阶段自动填充，提升理解和生成能力。</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大模型训练原理简介：Prompt改进：P-Tuning</a:t>
            </a:r>
            <a:endParaRPr lang="zh-CN" altLang="en-US" sz="2700"/>
          </a:p>
        </p:txBody>
      </p:sp>
      <p:grpSp>
        <p:nvGrpSpPr>
          <p:cNvPr id="21" name="组合 20"/>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构建“任务指南”</a:t>
            </a:r>
            <a:endParaRPr lang="zh-CN" altLang="en-US"/>
          </a:p>
        </p:txBody>
      </p:sp>
      <p:sp>
        <p:nvSpPr>
          <p:cNvPr id="4" name="装饰  2"/>
          <p:cNvSpPr>
            <a:spLocks noGrp="1"/>
          </p:cNvSpPr>
          <p:nvPr>
            <p:ph type="body" idx="16391" hasCustomPrompt="1"/>
            <p:custDataLst>
              <p:tags r:id="rId3"/>
            </p:custDataLst>
          </p:nvPr>
        </p:nvSpPr>
        <p:spPr/>
        <p:txBody>
          <a:bodyPr>
            <a:noAutofit/>
          </a:bodyPr>
          <a:p>
            <a:pPr>
              <a:buNone/>
            </a:pPr>
            <a:endParaRPr lang="zh-CN" altLang="en-US"/>
          </a:p>
        </p:txBody>
      </p:sp>
      <p:pic>
        <p:nvPicPr>
          <p:cNvPr id="19" name="图片占位符 18" descr="ad3230d2-d0f9-4b02-8d25-c6945d88adc6"/>
          <p:cNvPicPr>
            <a:picLocks noChangeAspect="1"/>
          </p:cNvPicPr>
          <p:nvPr>
            <p:ph type="pic" idx="16392"/>
            <p:custDataLst>
              <p:tags r:id="rId4"/>
            </p:custDataLst>
          </p:nvPr>
        </p:nvPicPr>
        <p:blipFill>
          <a:blip r:embed="rId5"/>
          <a:srcRect t="1477" b="1477"/>
          <a:stretch>
            <a:fillRect/>
          </a:stretch>
        </p:blipFill>
        <p:spPr>
          <a:xfrm>
            <a:off x="4648200" y="6096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p:spPr>
      </p:pic>
      <p:sp>
        <p:nvSpPr>
          <p:cNvPr id="6" name="文本占位符 5"/>
          <p:cNvSpPr>
            <a:spLocks noGrp="1"/>
          </p:cNvSpPr>
          <p:nvPr>
            <p:ph type="body" idx="16387"/>
            <p:custDataLst>
              <p:tags r:id="rId6"/>
            </p:custDataLst>
          </p:nvPr>
        </p:nvSpPr>
        <p:spPr/>
        <p:txBody>
          <a:bodyPr/>
          <a:p>
            <a:r>
              <a:rPr lang="zh-CN" altLang="en-US"/>
              <a:t>Prompt改进原理</a:t>
            </a:r>
            <a:endParaRPr lang="zh-CN" altLang="en-US"/>
          </a:p>
        </p:txBody>
      </p:sp>
      <p:sp>
        <p:nvSpPr>
          <p:cNvPr id="7" name="文本占位符 6"/>
          <p:cNvSpPr>
            <a:spLocks noGrp="1"/>
          </p:cNvSpPr>
          <p:nvPr>
            <p:ph type="body" idx="16388"/>
            <p:custDataLst>
              <p:tags r:id="rId7"/>
            </p:custDataLst>
          </p:nvPr>
        </p:nvSpPr>
        <p:spPr/>
        <p:txBody>
          <a:bodyPr/>
          <a:p>
            <a:r>
              <a:rPr lang="zh-CN" altLang="en-US"/>
              <a:t>传统Prompt为手工编写指南，P-Tuning通过机器学习生成动态指南，模型通过标记学习优化任务处理效率与准确性。</a:t>
            </a:r>
            <a:endParaRPr lang="zh-CN" altLang="en-US"/>
          </a:p>
        </p:txBody>
      </p:sp>
      <p:sp>
        <p:nvSpPr>
          <p:cNvPr id="8" name="装饰  6"/>
          <p:cNvSpPr>
            <a:spLocks noGrp="1"/>
          </p:cNvSpPr>
          <p:nvPr>
            <p:ph type="body" idx="16393" hasCustomPrompt="1"/>
            <p:custDataLst>
              <p:tags r:id="rId8"/>
            </p:custDataLst>
          </p:nvPr>
        </p:nvSpPr>
        <p:spPr/>
        <p:txBody>
          <a:bodyPr>
            <a:noAutofit/>
          </a:bodyPr>
          <a:p>
            <a:pPr>
              <a:buNone/>
            </a:pPr>
            <a:endParaRPr lang="zh-CN" altLang="en-US"/>
          </a:p>
        </p:txBody>
      </p:sp>
      <p:pic>
        <p:nvPicPr>
          <p:cNvPr id="20" name="图片占位符 19" descr="b270e6455fd4f68d8e3567af0d37feb5"/>
          <p:cNvPicPr>
            <a:picLocks noChangeAspect="1"/>
          </p:cNvPicPr>
          <p:nvPr>
            <p:ph type="pic" idx="16394"/>
            <p:custDataLst>
              <p:tags r:id="rId9"/>
            </p:custDataLst>
          </p:nvPr>
        </p:nvPicPr>
        <p:blipFill>
          <a:blip r:embed="rId10"/>
          <a:srcRect l="2381" r="2381"/>
          <a:stretch>
            <a:fillRect/>
          </a:stretch>
        </p:blipFill>
        <p:spPr>
          <a:xfrm>
            <a:off x="4648200" y="35814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p:spPr>
      </p:pic>
      <p:sp>
        <p:nvSpPr>
          <p:cNvPr id="10" name="文本占位符 9"/>
          <p:cNvSpPr>
            <a:spLocks noGrp="1"/>
          </p:cNvSpPr>
          <p:nvPr>
            <p:ph type="body" idx="16389"/>
            <p:custDataLst>
              <p:tags r:id="rId11"/>
            </p:custDataLst>
          </p:nvPr>
        </p:nvSpPr>
        <p:spPr/>
        <p:txBody>
          <a:bodyPr/>
          <a:p>
            <a:r>
              <a:rPr lang="zh-CN" altLang="en-US"/>
              <a:t>动态指南优化</a:t>
            </a:r>
            <a:endParaRPr lang="zh-CN" altLang="en-US"/>
          </a:p>
        </p:txBody>
      </p:sp>
      <p:sp>
        <p:nvSpPr>
          <p:cNvPr id="11" name="文本占位符 10"/>
          <p:cNvSpPr>
            <a:spLocks noGrp="1"/>
          </p:cNvSpPr>
          <p:nvPr>
            <p:ph type="body" idx="16390"/>
            <p:custDataLst>
              <p:tags r:id="rId12"/>
            </p:custDataLst>
          </p:nvPr>
        </p:nvSpPr>
        <p:spPr/>
        <p:txBody>
          <a:bodyPr/>
          <a:p>
            <a:r>
              <a:rPr lang="zh-CN" altLang="en-US"/>
              <a:t>虚拟标记对人类无意义，但模型可识别其隐含语义，通过持续学习调整参数，实现任务响应速度与答案准确率的双重提升。</a:t>
            </a:r>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大模型训练原理简介：Prompt改进：P-Tuning</a:t>
            </a:r>
            <a:endParaRPr lang="zh-CN" altLang="en-US" sz="2700"/>
          </a:p>
        </p:txBody>
      </p:sp>
      <p:grpSp>
        <p:nvGrpSpPr>
          <p:cNvPr id="29" name="组合 28"/>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简单案例分析：文本情感分类</a:t>
            </a:r>
            <a:endParaRPr lang="zh-CN" altLang="en-US"/>
          </a:p>
        </p:txBody>
      </p:sp>
      <p:sp>
        <p:nvSpPr>
          <p:cNvPr id="4" name="装饰  2"/>
          <p:cNvSpPr>
            <a:spLocks noGrp="1"/>
          </p:cNvSpPr>
          <p:nvPr>
            <p:ph type="body" idx="16393" hasCustomPrompt="1"/>
            <p:custDataLst>
              <p:tags r:id="rId3"/>
            </p:custDataLst>
          </p:nvPr>
        </p:nvSpPr>
        <p:spPr/>
        <p:txBody>
          <a:bodyPr>
            <a:noAutofit/>
          </a:bodyPr>
          <a:p>
            <a:pPr>
              <a:buNone/>
            </a:pPr>
            <a:endParaRPr lang="zh-CN" altLang="en-US"/>
          </a:p>
        </p:txBody>
      </p:sp>
      <p:pic>
        <p:nvPicPr>
          <p:cNvPr id="26" name="图片占位符 25" descr="33cdf92be16de69ab486ba4d0313f9fd"/>
          <p:cNvPicPr>
            <a:picLocks noChangeAspect="1"/>
          </p:cNvPicPr>
          <p:nvPr>
            <p:ph type="pic" idx="16394"/>
            <p:custDataLst>
              <p:tags r:id="rId4"/>
            </p:custDataLst>
          </p:nvPr>
        </p:nvPicPr>
        <p:blipFill>
          <a:blip r:embed="rId5"/>
          <a:srcRect l="9832" r="9832"/>
          <a:stretch>
            <a:fillRect/>
          </a:stretch>
        </p:blipFill>
        <p:spPr>
          <a:xfrm>
            <a:off x="4648200" y="609600"/>
            <a:ext cx="2540000" cy="1778000"/>
          </a:xfrm>
          <a:custGeom>
            <a:avLst/>
            <a:gdLst>
              <a:gd name="connisteX0" fmla="*/ 0 w 2540000"/>
              <a:gd name="connsiteY0" fmla="*/ 203200 h 1778000"/>
              <a:gd name="connisteX1" fmla="*/ 203200 w 2540000"/>
              <a:gd name="connsiteY1" fmla="*/ 0 h 1778000"/>
              <a:gd name="connisteX2" fmla="*/ 2540000 w 2540000"/>
              <a:gd name="connsiteY2" fmla="*/ 0 h 1778000"/>
              <a:gd name="connisteX3" fmla="*/ 2540000 w 2540000"/>
              <a:gd name="connsiteY3" fmla="*/ 1778000 h 1778000"/>
              <a:gd name="connisteX4" fmla="*/ 203200 w 2540000"/>
              <a:gd name="connsiteY4" fmla="*/ 1778000 h 1778000"/>
              <a:gd name="connisteX5" fmla="*/ 0 w 2540000"/>
              <a:gd name="connsiteY5" fmla="*/ 1574800 h 1778000"/>
              <a:gd name="connisteX6" fmla="*/ 0 w 2540000"/>
              <a:gd name="connsiteY6"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1778000">
                <a:moveTo>
                  <a:pt x="0" y="203200"/>
                </a:moveTo>
                <a:cubicBezTo>
                  <a:pt x="0" y="90976"/>
                  <a:pt x="90976" y="0"/>
                  <a:pt x="203200" y="0"/>
                </a:cubicBezTo>
                <a:lnTo>
                  <a:pt x="2540000" y="0"/>
                </a:lnTo>
                <a:lnTo>
                  <a:pt x="2540000" y="1778000"/>
                </a:lnTo>
                <a:lnTo>
                  <a:pt x="203200" y="1778000"/>
                </a:lnTo>
                <a:cubicBezTo>
                  <a:pt x="90976" y="1778000"/>
                  <a:pt x="0" y="1687024"/>
                  <a:pt x="0" y="1574800"/>
                </a:cubicBezTo>
                <a:lnTo>
                  <a:pt x="0" y="203200"/>
                </a:lnTo>
                <a:close/>
              </a:path>
            </a:pathLst>
          </a:custGeom>
        </p:spPr>
      </p:pic>
      <p:sp>
        <p:nvSpPr>
          <p:cNvPr id="6" name="文本占位符 5"/>
          <p:cNvSpPr>
            <a:spLocks noGrp="1"/>
          </p:cNvSpPr>
          <p:nvPr>
            <p:ph type="body" idx="16387"/>
            <p:custDataLst>
              <p:tags r:id="rId6"/>
            </p:custDataLst>
          </p:nvPr>
        </p:nvSpPr>
        <p:spPr/>
        <p:txBody>
          <a:bodyPr/>
          <a:p>
            <a:r>
              <a:rPr lang="zh-CN" altLang="en-US"/>
              <a:t>传统方法</a:t>
            </a:r>
            <a:endParaRPr lang="zh-CN" altLang="en-US"/>
          </a:p>
        </p:txBody>
      </p:sp>
      <p:sp>
        <p:nvSpPr>
          <p:cNvPr id="7" name="文本占位符 6"/>
          <p:cNvSpPr>
            <a:spLocks noGrp="1"/>
          </p:cNvSpPr>
          <p:nvPr>
            <p:ph type="body" idx="16388"/>
            <p:custDataLst>
              <p:tags r:id="rId7"/>
            </p:custDataLst>
          </p:nvPr>
        </p:nvSpPr>
        <p:spPr/>
        <p:txBody>
          <a:bodyPr/>
          <a:p>
            <a:r>
              <a:rPr lang="zh-CN" altLang="en-US"/>
              <a:t>通过提问引导分类，结构简单但灵活性不足，依赖固定模板判断情感倾向。</a:t>
            </a:r>
            <a:endParaRPr lang="zh-CN" altLang="en-US"/>
          </a:p>
        </p:txBody>
      </p:sp>
      <p:sp>
        <p:nvSpPr>
          <p:cNvPr id="8" name="装饰  6"/>
          <p:cNvSpPr>
            <a:spLocks noGrp="1"/>
          </p:cNvSpPr>
          <p:nvPr>
            <p:ph type="body" idx="16395" hasCustomPrompt="1"/>
            <p:custDataLst>
              <p:tags r:id="rId8"/>
            </p:custDataLst>
          </p:nvPr>
        </p:nvSpPr>
        <p:spPr/>
        <p:txBody>
          <a:bodyPr>
            <a:noAutofit/>
          </a:bodyPr>
          <a:p>
            <a:pPr>
              <a:buNone/>
            </a:pPr>
            <a:endParaRPr lang="zh-CN" altLang="en-US"/>
          </a:p>
        </p:txBody>
      </p:sp>
      <p:pic>
        <p:nvPicPr>
          <p:cNvPr id="27" name="图片占位符 26" descr="2fd5c9f289b00c144bbb275366e2298b"/>
          <p:cNvPicPr>
            <a:picLocks noChangeAspect="1"/>
          </p:cNvPicPr>
          <p:nvPr>
            <p:ph type="pic" idx="16396"/>
            <p:custDataLst>
              <p:tags r:id="rId9"/>
            </p:custDataLst>
          </p:nvPr>
        </p:nvPicPr>
        <p:blipFill>
          <a:blip r:embed="rId10"/>
          <a:srcRect t="15000" b="15000"/>
          <a:stretch>
            <a:fillRect/>
          </a:stretch>
        </p:blipFill>
        <p:spPr>
          <a:xfrm>
            <a:off x="4648200" y="2540000"/>
            <a:ext cx="2540000" cy="1778000"/>
          </a:xfrm>
          <a:custGeom>
            <a:avLst/>
            <a:gdLst>
              <a:gd name="connisteX0" fmla="*/ 0 w 2540000"/>
              <a:gd name="connsiteY0" fmla="*/ 203200 h 1778000"/>
              <a:gd name="connisteX1" fmla="*/ 203200 w 2540000"/>
              <a:gd name="connsiteY1" fmla="*/ 0 h 1778000"/>
              <a:gd name="connisteX2" fmla="*/ 2540000 w 2540000"/>
              <a:gd name="connsiteY2" fmla="*/ 0 h 1778000"/>
              <a:gd name="connisteX3" fmla="*/ 2540000 w 2540000"/>
              <a:gd name="connsiteY3" fmla="*/ 1778000 h 1778000"/>
              <a:gd name="connisteX4" fmla="*/ 203200 w 2540000"/>
              <a:gd name="connsiteY4" fmla="*/ 1778000 h 1778000"/>
              <a:gd name="connisteX5" fmla="*/ 0 w 2540000"/>
              <a:gd name="connsiteY5" fmla="*/ 1574800 h 1778000"/>
              <a:gd name="connisteX6" fmla="*/ 0 w 2540000"/>
              <a:gd name="connsiteY6"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1778000">
                <a:moveTo>
                  <a:pt x="0" y="203200"/>
                </a:moveTo>
                <a:cubicBezTo>
                  <a:pt x="0" y="90976"/>
                  <a:pt x="90976" y="0"/>
                  <a:pt x="203200" y="0"/>
                </a:cubicBezTo>
                <a:lnTo>
                  <a:pt x="2540000" y="0"/>
                </a:lnTo>
                <a:lnTo>
                  <a:pt x="2540000" y="1778000"/>
                </a:lnTo>
                <a:lnTo>
                  <a:pt x="203200" y="1778000"/>
                </a:lnTo>
                <a:cubicBezTo>
                  <a:pt x="90976" y="1778000"/>
                  <a:pt x="0" y="1687024"/>
                  <a:pt x="0" y="1574800"/>
                </a:cubicBezTo>
                <a:lnTo>
                  <a:pt x="0" y="203200"/>
                </a:lnTo>
                <a:close/>
              </a:path>
            </a:pathLst>
          </a:custGeom>
        </p:spPr>
      </p:pic>
      <p:sp>
        <p:nvSpPr>
          <p:cNvPr id="10" name="文本占位符 9"/>
          <p:cNvSpPr>
            <a:spLocks noGrp="1"/>
          </p:cNvSpPr>
          <p:nvPr>
            <p:ph type="body" idx="16389"/>
            <p:custDataLst>
              <p:tags r:id="rId11"/>
            </p:custDataLst>
          </p:nvPr>
        </p:nvSpPr>
        <p:spPr/>
        <p:txBody>
          <a:bodyPr/>
          <a:p>
            <a:r>
              <a:rPr lang="zh-CN" altLang="en-US"/>
              <a:t>P-Tuning优势</a:t>
            </a:r>
            <a:endParaRPr lang="zh-CN" altLang="en-US"/>
          </a:p>
        </p:txBody>
      </p:sp>
      <p:sp>
        <p:nvSpPr>
          <p:cNvPr id="11" name="文本占位符 10"/>
          <p:cNvSpPr>
            <a:spLocks noGrp="1"/>
          </p:cNvSpPr>
          <p:nvPr>
            <p:ph type="body" idx="16390"/>
            <p:custDataLst>
              <p:tags r:id="rId12"/>
            </p:custDataLst>
          </p:nvPr>
        </p:nvSpPr>
        <p:spPr/>
        <p:txBody>
          <a:bodyPr/>
          <a:p>
            <a:r>
              <a:rPr lang="zh-CN" altLang="en-US"/>
              <a:t>引入可学习标记嵌入，提升分类准确性，降低计算需求，适用于多任务场景。</a:t>
            </a:r>
            <a:endParaRPr lang="zh-CN" altLang="en-US"/>
          </a:p>
        </p:txBody>
      </p:sp>
      <p:sp>
        <p:nvSpPr>
          <p:cNvPr id="12" name="装饰  0"/>
          <p:cNvSpPr>
            <a:spLocks noGrp="1"/>
          </p:cNvSpPr>
          <p:nvPr>
            <p:ph type="body" idx="16397" hasCustomPrompt="1"/>
            <p:custDataLst>
              <p:tags r:id="rId13"/>
            </p:custDataLst>
          </p:nvPr>
        </p:nvSpPr>
        <p:spPr/>
        <p:txBody>
          <a:bodyPr>
            <a:noAutofit/>
          </a:bodyPr>
          <a:p>
            <a:pPr>
              <a:buNone/>
            </a:pPr>
            <a:endParaRPr lang="zh-CN" altLang="en-US"/>
          </a:p>
        </p:txBody>
      </p:sp>
      <p:pic>
        <p:nvPicPr>
          <p:cNvPr id="28" name="图片占位符 27" descr="1a8d8b3e6c2e7d947ff3cab484d8e204"/>
          <p:cNvPicPr>
            <a:picLocks noChangeAspect="1"/>
          </p:cNvPicPr>
          <p:nvPr>
            <p:ph type="pic" idx="16398"/>
            <p:custDataLst>
              <p:tags r:id="rId14"/>
            </p:custDataLst>
          </p:nvPr>
        </p:nvPicPr>
        <p:blipFill>
          <a:blip r:embed="rId15"/>
          <a:srcRect t="15000" b="15000"/>
          <a:stretch>
            <a:fillRect/>
          </a:stretch>
        </p:blipFill>
        <p:spPr>
          <a:xfrm>
            <a:off x="4648200" y="4470400"/>
            <a:ext cx="2540000" cy="1778000"/>
          </a:xfrm>
          <a:custGeom>
            <a:avLst/>
            <a:gdLst>
              <a:gd name="connisteX0" fmla="*/ 0 w 2540000"/>
              <a:gd name="connsiteY0" fmla="*/ 203200 h 1778000"/>
              <a:gd name="connisteX1" fmla="*/ 203200 w 2540000"/>
              <a:gd name="connsiteY1" fmla="*/ 0 h 1778000"/>
              <a:gd name="connisteX2" fmla="*/ 2540000 w 2540000"/>
              <a:gd name="connsiteY2" fmla="*/ 0 h 1778000"/>
              <a:gd name="connisteX3" fmla="*/ 2540000 w 2540000"/>
              <a:gd name="connsiteY3" fmla="*/ 1778000 h 1778000"/>
              <a:gd name="connisteX4" fmla="*/ 203200 w 2540000"/>
              <a:gd name="connsiteY4" fmla="*/ 1778000 h 1778000"/>
              <a:gd name="connisteX5" fmla="*/ 0 w 2540000"/>
              <a:gd name="connsiteY5" fmla="*/ 1574800 h 1778000"/>
              <a:gd name="connisteX6" fmla="*/ 0 w 2540000"/>
              <a:gd name="connsiteY6"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1778000">
                <a:moveTo>
                  <a:pt x="0" y="203200"/>
                </a:moveTo>
                <a:cubicBezTo>
                  <a:pt x="0" y="90976"/>
                  <a:pt x="90976" y="0"/>
                  <a:pt x="203200" y="0"/>
                </a:cubicBezTo>
                <a:lnTo>
                  <a:pt x="2540000" y="0"/>
                </a:lnTo>
                <a:lnTo>
                  <a:pt x="2540000" y="1778000"/>
                </a:lnTo>
                <a:lnTo>
                  <a:pt x="203200" y="1778000"/>
                </a:lnTo>
                <a:cubicBezTo>
                  <a:pt x="90976" y="1778000"/>
                  <a:pt x="0" y="1687024"/>
                  <a:pt x="0" y="1574800"/>
                </a:cubicBezTo>
                <a:lnTo>
                  <a:pt x="0" y="203200"/>
                </a:lnTo>
                <a:close/>
              </a:path>
            </a:pathLst>
          </a:custGeom>
        </p:spPr>
      </p:pic>
      <p:sp>
        <p:nvSpPr>
          <p:cNvPr id="14" name="文本占位符 13"/>
          <p:cNvSpPr>
            <a:spLocks noGrp="1"/>
          </p:cNvSpPr>
          <p:nvPr>
            <p:ph type="body" idx="16391"/>
            <p:custDataLst>
              <p:tags r:id="rId16"/>
            </p:custDataLst>
          </p:nvPr>
        </p:nvSpPr>
        <p:spPr/>
        <p:txBody>
          <a:bodyPr/>
          <a:p>
            <a:r>
              <a:rPr lang="zh-CN" altLang="en-US"/>
              <a:t>实现示例</a:t>
            </a:r>
            <a:endParaRPr lang="zh-CN" altLang="en-US"/>
          </a:p>
        </p:txBody>
      </p:sp>
      <p:sp>
        <p:nvSpPr>
          <p:cNvPr id="15" name="文本占位符 14"/>
          <p:cNvSpPr>
            <a:spLocks noGrp="1"/>
          </p:cNvSpPr>
          <p:nvPr>
            <p:ph type="body" idx="16392"/>
            <p:custDataLst>
              <p:tags r:id="rId17"/>
            </p:custDataLst>
          </p:nvPr>
        </p:nvSpPr>
        <p:spPr/>
        <p:txBody>
          <a:bodyPr/>
          <a:p>
            <a:r>
              <a:rPr lang="zh-CN" altLang="en-US"/>
              <a:t>基于GPT-2的文本分类，展示P-Tuning在参数优化与资源效率上的显著优势。</a:t>
            </a:r>
            <a:endParaRPr lang="zh-CN" altLang="en-US"/>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模型训练关键技术</a:t>
            </a:r>
            <a:endParaRPr lang="zh-CN" altLang="en-US" sz="3000"/>
          </a:p>
        </p:txBody>
      </p:sp>
      <p:grpSp>
        <p:nvGrpSpPr>
          <p:cNvPr id="11" name="组合 10"/>
          <p:cNvGrpSpPr/>
          <p:nvPr/>
        </p:nvGrpSpPr>
        <p:grpSpPr>
          <a:xfrm>
            <a:off x="4648200" y="5080000"/>
            <a:ext cx="6934200" cy="1168400"/>
            <a:chOff x="7320" y="8000"/>
            <a:chExt cx="10920" cy="1840"/>
          </a:xfrm>
        </p:grpSpPr>
      </p:grpSp>
      <p:pic>
        <p:nvPicPr>
          <p:cNvPr id="12" name="内容占位符 11" descr="4f2343cd-b26d-491a-a4b1-f3ee4f460ed2"/>
          <p:cNvPicPr>
            <a:picLocks noChangeAspect="1"/>
          </p:cNvPicPr>
          <p:nvPr>
            <p:ph idx="16390"/>
            <p:custDataLst>
              <p:tags r:id="rId2"/>
            </p:custDataLst>
          </p:nvPr>
        </p:nvPicPr>
        <p:blipFill>
          <a:blip r:embed="rId3"/>
          <a:srcRect l="861" r="861"/>
          <a:stretch>
            <a:fillRect/>
          </a:stretch>
        </p:blipFill>
        <p:spPr>
          <a:xfrm>
            <a:off x="609600" y="609600"/>
            <a:ext cx="10972800" cy="3860800"/>
          </a:xfrm>
          <a:custGeom>
            <a:avLst/>
            <a:gdLst>
              <a:gd name="connisteX0" fmla="*/ 0 w 10972800"/>
              <a:gd name="connsiteY0" fmla="*/ 203200 h 3860800"/>
              <a:gd name="connisteX1" fmla="*/ 203200 w 10972800"/>
              <a:gd name="connsiteY1" fmla="*/ 0 h 3860800"/>
              <a:gd name="connisteX2" fmla="*/ 10769600 w 10972800"/>
              <a:gd name="connsiteY2" fmla="*/ 0 h 3860800"/>
              <a:gd name="connisteX3" fmla="*/ 10972800 w 10972800"/>
              <a:gd name="connsiteY3" fmla="*/ 203200 h 3860800"/>
              <a:gd name="connisteX4" fmla="*/ 10972800 w 10972800"/>
              <a:gd name="connsiteY4" fmla="*/ 3657600 h 3860800"/>
              <a:gd name="connisteX5" fmla="*/ 10769600 w 10972800"/>
              <a:gd name="connsiteY5" fmla="*/ 3860800 h 3860800"/>
              <a:gd name="connisteX6" fmla="*/ 203200 w 10972800"/>
              <a:gd name="connsiteY6" fmla="*/ 3860800 h 3860800"/>
              <a:gd name="connisteX7" fmla="*/ 0 w 10972800"/>
              <a:gd name="connsiteY7" fmla="*/ 3657600 h 3860800"/>
              <a:gd name="connisteX8" fmla="*/ 0 w 10972800"/>
              <a:gd name="connsiteY8" fmla="*/ 203200 h 386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860800">
                <a:moveTo>
                  <a:pt x="0" y="203200"/>
                </a:moveTo>
                <a:cubicBezTo>
                  <a:pt x="0" y="90976"/>
                  <a:pt x="90976" y="0"/>
                  <a:pt x="203200" y="0"/>
                </a:cubicBezTo>
                <a:lnTo>
                  <a:pt x="10769600" y="0"/>
                </a:lnTo>
                <a:cubicBezTo>
                  <a:pt x="10881824" y="0"/>
                  <a:pt x="10972800" y="90976"/>
                  <a:pt x="10972800" y="203200"/>
                </a:cubicBezTo>
                <a:lnTo>
                  <a:pt x="10972800" y="3657600"/>
                </a:lnTo>
                <a:cubicBezTo>
                  <a:pt x="10972800" y="3769824"/>
                  <a:pt x="10881824" y="3860800"/>
                  <a:pt x="10769600" y="3860800"/>
                </a:cubicBezTo>
                <a:lnTo>
                  <a:pt x="203200" y="3860800"/>
                </a:lnTo>
                <a:cubicBezTo>
                  <a:pt x="90976" y="3860800"/>
                  <a:pt x="0" y="3769824"/>
                  <a:pt x="0" y="36576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参数优化策略</a:t>
            </a:r>
            <a:endParaRPr lang="zh-CN" altLang="en-US"/>
          </a:p>
        </p:txBody>
      </p:sp>
      <p:sp>
        <p:nvSpPr>
          <p:cNvPr id="5" name="文本占位符 4"/>
          <p:cNvSpPr>
            <a:spLocks noGrp="1"/>
          </p:cNvSpPr>
          <p:nvPr>
            <p:ph type="body" idx="16387"/>
            <p:custDataLst>
              <p:tags r:id="rId5"/>
            </p:custDataLst>
          </p:nvPr>
        </p:nvSpPr>
        <p:spPr/>
        <p:txBody>
          <a:bodyPr/>
          <a:p>
            <a:r>
              <a:rPr lang="zh-CN" altLang="en-US"/>
              <a:t>LoRA微调与P-Tuning技术通过参数高效策略降低训练资源消耗。</a:t>
            </a:r>
            <a:endParaRPr lang="zh-CN" altLang="en-US"/>
          </a:p>
        </p:txBody>
      </p:sp>
      <p:sp>
        <p:nvSpPr>
          <p:cNvPr id="6" name="文本占位符 5"/>
          <p:cNvSpPr>
            <a:spLocks noGrp="1"/>
          </p:cNvSpPr>
          <p:nvPr>
            <p:ph type="body" idx="16388"/>
            <p:custDataLst>
              <p:tags r:id="rId6"/>
            </p:custDataLst>
          </p:nvPr>
        </p:nvSpPr>
        <p:spPr/>
        <p:txBody>
          <a:bodyPr/>
          <a:p>
            <a:r>
              <a:rPr lang="zh-CN" altLang="en-US"/>
              <a:t>RLHF应用分析</a:t>
            </a:r>
            <a:endParaRPr lang="zh-CN" altLang="en-US"/>
          </a:p>
        </p:txBody>
      </p:sp>
      <p:sp>
        <p:nvSpPr>
          <p:cNvPr id="7" name="文本占位符 6"/>
          <p:cNvSpPr>
            <a:spLocks noGrp="1"/>
          </p:cNvSpPr>
          <p:nvPr>
            <p:ph type="body" idx="16389"/>
            <p:custDataLst>
              <p:tags r:id="rId7"/>
            </p:custDataLst>
          </p:nvPr>
        </p:nvSpPr>
        <p:spPr/>
        <p:txBody>
          <a:bodyPr/>
          <a:p>
            <a:r>
              <a:rPr lang="zh-CN" altLang="en-US"/>
              <a:t>人类反馈强化学习通过奖励模型优化策略，显著提升模型输出质量。</a:t>
            </a: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大模型训练原理简介：人类反馈强化学习RLHF</a:t>
            </a:r>
            <a:endParaRPr lang="zh-CN" altLang="en-US" sz="3000"/>
          </a:p>
        </p:txBody>
      </p:sp>
      <p:grpSp>
        <p:nvGrpSpPr>
          <p:cNvPr id="20" name="组合 19"/>
          <p:cNvGrpSpPr/>
          <p:nvPr/>
        </p:nvGrpSpPr>
        <p:grpSpPr>
          <a:xfrm>
            <a:off x="609600" y="1524000"/>
            <a:ext cx="10972800" cy="4724400"/>
            <a:chOff x="960" y="2400"/>
            <a:chExt cx="17280" cy="7440"/>
          </a:xfrm>
        </p:grpSpPr>
      </p:grpSp>
      <p:sp>
        <p:nvSpPr>
          <p:cNvPr id="3" name="装饰  1"/>
          <p:cNvSpPr>
            <a:spLocks noGrp="1"/>
          </p:cNvSpPr>
          <p:nvPr>
            <p:ph type="body" idx="16390" hasCustomPrompt="1"/>
            <p:custDataLst>
              <p:tags r:id="rId2"/>
            </p:custDataLst>
          </p:nvPr>
        </p:nvSpPr>
        <p:spPr/>
        <p:txBody>
          <a:bodyPr>
            <a:noAutofit/>
          </a:bodyPr>
          <a:p>
            <a:pPr>
              <a:buNone/>
            </a:pPr>
            <a:endParaRPr lang="zh-CN" altLang="en-US"/>
          </a:p>
        </p:txBody>
      </p:sp>
      <p:pic>
        <p:nvPicPr>
          <p:cNvPr id="18" name="图片占位符 17" descr="1dcb7748a747ce5cf4d6f295807557b1"/>
          <p:cNvPicPr>
            <a:picLocks noChangeAspect="1"/>
          </p:cNvPicPr>
          <p:nvPr>
            <p:ph type="pic" idx="16391"/>
            <p:custDataLst>
              <p:tags r:id="rId3"/>
            </p:custDataLst>
          </p:nvPr>
        </p:nvPicPr>
        <p:blipFill>
          <a:blip r:embed="rId4"/>
          <a:srcRect l="1294" r="1294"/>
          <a:stretch>
            <a:fillRect/>
          </a:stretch>
        </p:blipFill>
        <p:spPr>
          <a:xfrm>
            <a:off x="2209800" y="19050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p:spPr>
      </p:pic>
      <p:sp>
        <p:nvSpPr>
          <p:cNvPr id="5" name="文本占位符 4"/>
          <p:cNvSpPr>
            <a:spLocks noGrp="1"/>
          </p:cNvSpPr>
          <p:nvPr>
            <p:ph type="body" idx="16386"/>
            <p:custDataLst>
              <p:tags r:id="rId5"/>
            </p:custDataLst>
          </p:nvPr>
        </p:nvSpPr>
        <p:spPr/>
        <p:txBody>
          <a:bodyPr/>
          <a:p>
            <a:r>
              <a:rPr lang="zh-CN" altLang="en-US"/>
              <a:t>人类反馈强化学习</a:t>
            </a:r>
            <a:endParaRPr lang="zh-CN" altLang="en-US"/>
          </a:p>
        </p:txBody>
      </p:sp>
      <p:sp>
        <p:nvSpPr>
          <p:cNvPr id="6" name="文本占位符 5"/>
          <p:cNvSpPr>
            <a:spLocks noGrp="1"/>
          </p:cNvSpPr>
          <p:nvPr>
            <p:ph type="body" idx="16387"/>
            <p:custDataLst>
              <p:tags r:id="rId6"/>
            </p:custDataLst>
          </p:nvPr>
        </p:nvSpPr>
        <p:spPr/>
        <p:txBody>
          <a:bodyPr/>
          <a:p>
            <a:r>
              <a:rPr lang="zh-CN" altLang="en-US"/>
              <a:t>融合人类偏好与机器学习，提升大模型生成质量，确保内容准确且符合人类价值观。</a:t>
            </a:r>
            <a:endParaRPr lang="zh-CN" altLang="en-US"/>
          </a:p>
        </p:txBody>
      </p:sp>
      <p:sp>
        <p:nvSpPr>
          <p:cNvPr id="7" name="装饰  5"/>
          <p:cNvSpPr>
            <a:spLocks noGrp="1"/>
          </p:cNvSpPr>
          <p:nvPr>
            <p:ph type="body" idx="16392" hasCustomPrompt="1"/>
            <p:custDataLst>
              <p:tags r:id="rId7"/>
            </p:custDataLst>
          </p:nvPr>
        </p:nvSpPr>
        <p:spPr/>
        <p:txBody>
          <a:bodyPr>
            <a:noAutofit/>
          </a:bodyPr>
          <a:p>
            <a:pPr>
              <a:buNone/>
            </a:pPr>
            <a:endParaRPr lang="zh-CN" altLang="en-US"/>
          </a:p>
        </p:txBody>
      </p:sp>
      <p:pic>
        <p:nvPicPr>
          <p:cNvPr id="19" name="图片占位符 18" descr="c433ee1a-e144-4851-ae0d-dc90cd83a4e2"/>
          <p:cNvPicPr>
            <a:picLocks noChangeAspect="1"/>
          </p:cNvPicPr>
          <p:nvPr>
            <p:ph type="pic" idx="16393"/>
            <p:custDataLst>
              <p:tags r:id="rId8"/>
            </p:custDataLst>
          </p:nvPr>
        </p:nvPicPr>
        <p:blipFill>
          <a:blip r:embed="rId9"/>
          <a:srcRect/>
          <a:stretch>
            <a:fillRect/>
          </a:stretch>
        </p:blipFill>
        <p:spPr>
          <a:xfrm>
            <a:off x="7848600" y="19050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p:spPr>
      </p:pic>
      <p:sp>
        <p:nvSpPr>
          <p:cNvPr id="9" name="文本占位符 8"/>
          <p:cNvSpPr>
            <a:spLocks noGrp="1"/>
          </p:cNvSpPr>
          <p:nvPr>
            <p:ph type="body" idx="16388"/>
            <p:custDataLst>
              <p:tags r:id="rId10"/>
            </p:custDataLst>
          </p:nvPr>
        </p:nvSpPr>
        <p:spPr/>
        <p:txBody>
          <a:bodyPr/>
          <a:p>
            <a:r>
              <a:rPr lang="zh-CN" altLang="en-US"/>
              <a:t>RLHF流程概览</a:t>
            </a:r>
            <a:endParaRPr lang="zh-CN" altLang="en-US"/>
          </a:p>
        </p:txBody>
      </p:sp>
      <p:sp>
        <p:nvSpPr>
          <p:cNvPr id="10" name="文本占位符 9"/>
          <p:cNvSpPr>
            <a:spLocks noGrp="1"/>
          </p:cNvSpPr>
          <p:nvPr>
            <p:ph type="body" idx="16389"/>
            <p:custDataLst>
              <p:tags r:id="rId11"/>
            </p:custDataLst>
          </p:nvPr>
        </p:nvSpPr>
        <p:spPr/>
        <p:txBody>
          <a:bodyPr/>
          <a:p>
            <a:r>
              <a:rPr lang="zh-CN" altLang="en-US"/>
              <a:t>通过图1-4展示，RLHF结合强化学习与人类反馈，优化模型表现，增强生成内容的相关性和可控性。</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大模型训练原理简介：人类反馈强化学习RLHF</a:t>
            </a:r>
            <a:endParaRPr lang="zh-CN" altLang="en-US" sz="3000"/>
          </a:p>
        </p:txBody>
      </p:sp>
      <p:grpSp>
        <p:nvGrpSpPr>
          <p:cNvPr id="10" name="组合 9"/>
          <p:cNvGrpSpPr/>
          <p:nvPr/>
        </p:nvGrpSpPr>
        <p:grpSpPr>
          <a:xfrm>
            <a:off x="8001000" y="3149600"/>
            <a:ext cx="3124200" cy="1473200"/>
            <a:chOff x="12600" y="4960"/>
            <a:chExt cx="4920" cy="2320"/>
          </a:xfrm>
        </p:grpSpPr>
      </p:grpSp>
      <p:pic>
        <p:nvPicPr>
          <p:cNvPr id="11" name="内容占位符 10" descr="cad012cc-3c4b-40fc-a905-2402190c11a2"/>
          <p:cNvPicPr>
            <a:picLocks noChangeAspect="1"/>
          </p:cNvPicPr>
          <p:nvPr>
            <p:ph idx="16388"/>
            <p:custDataLst>
              <p:tags r:id="rId2"/>
            </p:custDataLst>
          </p:nvPr>
        </p:nvPicPr>
        <p:blipFill>
          <a:blip r:embed="rId3"/>
          <a:srcRect l="440" r="440"/>
          <a:stretch>
            <a:fillRect/>
          </a:stretch>
        </p:blipFill>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核心思想</a:t>
            </a:r>
            <a:endParaRPr lang="zh-CN" altLang="en-US"/>
          </a:p>
        </p:txBody>
      </p:sp>
      <p:sp>
        <p:nvSpPr>
          <p:cNvPr id="6" name="文本占位符 5"/>
          <p:cNvSpPr>
            <a:spLocks noGrp="1"/>
          </p:cNvSpPr>
          <p:nvPr>
            <p:ph type="body" idx="16387"/>
            <p:custDataLst>
              <p:tags r:id="rId6"/>
            </p:custDataLst>
          </p:nvPr>
        </p:nvSpPr>
        <p:spPr/>
        <p:txBody>
          <a:bodyPr/>
          <a:p>
            <a:r>
              <a:rPr lang="zh-CN" altLang="en-US"/>
              <a:t>RLHF利用人类反馈优化模型，提升复杂任务表现，如文章生成与自然翻译。</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大模型训练原理简介：人类反馈强化学习RLHF</a:t>
            </a:r>
            <a:endParaRPr lang="zh-CN" altLang="en-US" sz="2700"/>
          </a:p>
        </p:txBody>
      </p:sp>
      <p:grpSp>
        <p:nvGrpSpPr>
          <p:cNvPr id="29" name="组合 28"/>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工作流程</a:t>
            </a:r>
            <a:endParaRPr lang="zh-CN" altLang="en-US"/>
          </a:p>
        </p:txBody>
      </p:sp>
      <p:sp>
        <p:nvSpPr>
          <p:cNvPr id="4" name="装饰  2"/>
          <p:cNvSpPr>
            <a:spLocks noGrp="1"/>
          </p:cNvSpPr>
          <p:nvPr>
            <p:ph type="body" idx="16393" hasCustomPrompt="1"/>
            <p:custDataLst>
              <p:tags r:id="rId3"/>
            </p:custDataLst>
          </p:nvPr>
        </p:nvSpPr>
        <p:spPr/>
        <p:txBody>
          <a:bodyPr>
            <a:noAutofit/>
          </a:bodyPr>
          <a:p>
            <a:pPr>
              <a:buNone/>
            </a:pPr>
            <a:endParaRPr lang="zh-CN" altLang="en-US"/>
          </a:p>
        </p:txBody>
      </p:sp>
      <p:pic>
        <p:nvPicPr>
          <p:cNvPr id="26" name="图片占位符 25" descr="9f25d720-1899-4caa-ac64-00ed678029ff"/>
          <p:cNvPicPr>
            <a:picLocks noChangeAspect="1"/>
          </p:cNvPicPr>
          <p:nvPr>
            <p:ph type="pic" idx="16394"/>
            <p:custDataLst>
              <p:tags r:id="rId4"/>
            </p:custDataLst>
          </p:nvPr>
        </p:nvPicPr>
        <p:blipFill>
          <a:blip r:embed="rId5"/>
          <a:srcRect/>
          <a:stretch>
            <a:fillRect/>
          </a:stretch>
        </p:blipFill>
        <p:spPr>
          <a:xfrm>
            <a:off x="4953000" y="889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6" name="文本占位符 5"/>
          <p:cNvSpPr>
            <a:spLocks noGrp="1"/>
          </p:cNvSpPr>
          <p:nvPr>
            <p:ph type="body" idx="16387"/>
            <p:custDataLst>
              <p:tags r:id="rId6"/>
            </p:custDataLst>
          </p:nvPr>
        </p:nvSpPr>
        <p:spPr/>
        <p:txBody>
          <a:bodyPr/>
          <a:p>
            <a:r>
              <a:rPr lang="zh-CN" altLang="en-US"/>
              <a:t>预训练阶段</a:t>
            </a:r>
            <a:endParaRPr lang="zh-CN" altLang="en-US"/>
          </a:p>
        </p:txBody>
      </p:sp>
      <p:sp>
        <p:nvSpPr>
          <p:cNvPr id="7" name="文本占位符 6"/>
          <p:cNvSpPr>
            <a:spLocks noGrp="1"/>
          </p:cNvSpPr>
          <p:nvPr>
            <p:ph type="body" idx="16388"/>
            <p:custDataLst>
              <p:tags r:id="rId7"/>
            </p:custDataLst>
          </p:nvPr>
        </p:nvSpPr>
        <p:spPr/>
        <p:txBody>
          <a:bodyPr/>
          <a:p>
            <a:r>
              <a:rPr lang="zh-CN" altLang="en-US"/>
              <a:t>使用无监督数据预训练大语言模型，赋予其基础语言处理能力，未针对特定任务优化。</a:t>
            </a:r>
            <a:endParaRPr lang="zh-CN" altLang="en-US"/>
          </a:p>
        </p:txBody>
      </p:sp>
      <p:sp>
        <p:nvSpPr>
          <p:cNvPr id="8" name="装饰  6"/>
          <p:cNvSpPr>
            <a:spLocks noGrp="1"/>
          </p:cNvSpPr>
          <p:nvPr>
            <p:ph type="body" idx="16395" hasCustomPrompt="1"/>
            <p:custDataLst>
              <p:tags r:id="rId8"/>
            </p:custDataLst>
          </p:nvPr>
        </p:nvSpPr>
        <p:spPr/>
        <p:txBody>
          <a:bodyPr>
            <a:noAutofit/>
          </a:bodyPr>
          <a:p>
            <a:pPr>
              <a:buNone/>
            </a:pPr>
            <a:endParaRPr lang="zh-CN" altLang="en-US"/>
          </a:p>
        </p:txBody>
      </p:sp>
      <p:pic>
        <p:nvPicPr>
          <p:cNvPr id="27" name="图片占位符 26" descr="29caeb01-07a8-40eb-8484-2e77ad7e831e"/>
          <p:cNvPicPr>
            <a:picLocks noChangeAspect="1"/>
          </p:cNvPicPr>
          <p:nvPr>
            <p:ph type="pic" idx="16396"/>
            <p:custDataLst>
              <p:tags r:id="rId9"/>
            </p:custDataLst>
          </p:nvPr>
        </p:nvPicPr>
        <p:blipFill>
          <a:blip r:embed="rId10"/>
          <a:srcRect/>
          <a:stretch>
            <a:fillRect/>
          </a:stretch>
        </p:blipFill>
        <p:spPr>
          <a:xfrm>
            <a:off x="4953000" y="2819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0" name="文本占位符 9"/>
          <p:cNvSpPr>
            <a:spLocks noGrp="1"/>
          </p:cNvSpPr>
          <p:nvPr>
            <p:ph type="body" idx="16389"/>
            <p:custDataLst>
              <p:tags r:id="rId11"/>
            </p:custDataLst>
          </p:nvPr>
        </p:nvSpPr>
        <p:spPr/>
        <p:txBody>
          <a:bodyPr/>
          <a:p>
            <a:r>
              <a:rPr lang="zh-CN" altLang="en-US"/>
              <a:t>监督微调阶段</a:t>
            </a:r>
            <a:endParaRPr lang="zh-CN" altLang="en-US"/>
          </a:p>
        </p:txBody>
      </p:sp>
      <p:sp>
        <p:nvSpPr>
          <p:cNvPr id="11" name="文本占位符 10"/>
          <p:cNvSpPr>
            <a:spLocks noGrp="1"/>
          </p:cNvSpPr>
          <p:nvPr>
            <p:ph type="body" idx="16390"/>
            <p:custDataLst>
              <p:tags r:id="rId12"/>
            </p:custDataLst>
          </p:nvPr>
        </p:nvSpPr>
        <p:spPr/>
        <p:txBody>
          <a:bodyPr/>
          <a:p>
            <a:r>
              <a:rPr lang="zh-CN" altLang="en-US"/>
              <a:t>基于人工标注数据微调模型，通过高质量问答对或对话内容优化输出质量。</a:t>
            </a:r>
            <a:endParaRPr lang="zh-CN" altLang="en-US"/>
          </a:p>
        </p:txBody>
      </p:sp>
      <p:sp>
        <p:nvSpPr>
          <p:cNvPr id="12" name="装饰  0"/>
          <p:cNvSpPr>
            <a:spLocks noGrp="1"/>
          </p:cNvSpPr>
          <p:nvPr>
            <p:ph type="body" idx="16397" hasCustomPrompt="1"/>
            <p:custDataLst>
              <p:tags r:id="rId13"/>
            </p:custDataLst>
          </p:nvPr>
        </p:nvSpPr>
        <p:spPr/>
        <p:txBody>
          <a:bodyPr>
            <a:noAutofit/>
          </a:bodyPr>
          <a:p>
            <a:pPr>
              <a:buNone/>
            </a:pPr>
            <a:endParaRPr lang="zh-CN" altLang="en-US"/>
          </a:p>
        </p:txBody>
      </p:sp>
      <p:pic>
        <p:nvPicPr>
          <p:cNvPr id="28" name="图片占位符 27" descr="f0f77084-bee3-4a9a-96c9-8064f7745621"/>
          <p:cNvPicPr>
            <a:picLocks noChangeAspect="1"/>
          </p:cNvPicPr>
          <p:nvPr>
            <p:ph type="pic" idx="16398"/>
            <p:custDataLst>
              <p:tags r:id="rId14"/>
            </p:custDataLst>
          </p:nvPr>
        </p:nvPicPr>
        <p:blipFill>
          <a:blip r:embed="rId15"/>
          <a:srcRect/>
          <a:stretch>
            <a:fillRect/>
          </a:stretch>
        </p:blipFill>
        <p:spPr>
          <a:xfrm>
            <a:off x="4953000" y="4749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4" name="文本占位符 13"/>
          <p:cNvSpPr>
            <a:spLocks noGrp="1"/>
          </p:cNvSpPr>
          <p:nvPr>
            <p:ph type="body" idx="16391"/>
            <p:custDataLst>
              <p:tags r:id="rId16"/>
            </p:custDataLst>
          </p:nvPr>
        </p:nvSpPr>
        <p:spPr/>
        <p:txBody>
          <a:bodyPr/>
          <a:p>
            <a:r>
              <a:rPr lang="zh-CN" altLang="en-US"/>
              <a:t>强化学习阶段</a:t>
            </a:r>
            <a:endParaRPr lang="zh-CN" altLang="en-US"/>
          </a:p>
        </p:txBody>
      </p:sp>
      <p:sp>
        <p:nvSpPr>
          <p:cNvPr id="15" name="文本占位符 14"/>
          <p:cNvSpPr>
            <a:spLocks noGrp="1"/>
          </p:cNvSpPr>
          <p:nvPr>
            <p:ph type="body" idx="16392"/>
            <p:custDataLst>
              <p:tags r:id="rId17"/>
            </p:custDataLst>
          </p:nvPr>
        </p:nvSpPr>
        <p:spPr/>
        <p:txBody>
          <a:bodyPr/>
          <a:p>
            <a:r>
              <a:rPr lang="zh-CN" altLang="en-US"/>
              <a:t>结合人类反馈与强化学习优化模型，包含奖励模型训练、策略优化及生成测试三步骤。</a:t>
            </a:r>
            <a:endParaRPr lang="zh-CN" altLang="en-US"/>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000"/>
              <a:t>大模型训练原理简介：人类反馈强化学习RLHF</a:t>
            </a:r>
            <a:endParaRPr lang="zh-CN" altLang="en-US" sz="3000"/>
          </a:p>
        </p:txBody>
      </p:sp>
      <p:grpSp>
        <p:nvGrpSpPr>
          <p:cNvPr id="17" name="组合 16"/>
          <p:cNvGrpSpPr/>
          <p:nvPr/>
        </p:nvGrpSpPr>
        <p:grpSpPr>
          <a:xfrm>
            <a:off x="609600" y="1651000"/>
            <a:ext cx="10565765" cy="4368800"/>
            <a:chOff x="960" y="2600"/>
            <a:chExt cx="16639" cy="6880"/>
          </a:xfrm>
        </p:grpSpPr>
      </p:grpSp>
      <p:sp>
        <p:nvSpPr>
          <p:cNvPr id="3" name="文本占位符 2"/>
          <p:cNvSpPr>
            <a:spLocks noGrp="1"/>
          </p:cNvSpPr>
          <p:nvPr>
            <p:ph type="body" idx="16386"/>
            <p:custDataLst>
              <p:tags r:id="rId2"/>
            </p:custDataLst>
          </p:nvPr>
        </p:nvSpPr>
        <p:spPr/>
        <p:txBody>
          <a:bodyPr>
            <a:normAutofit/>
          </a:bodyPr>
          <a:p>
            <a:r>
              <a:rPr lang="zh-CN" altLang="en-US"/>
              <a:t>RLHF的实际意义</a:t>
            </a:r>
            <a:endParaRPr lang="zh-CN" altLang="en-US"/>
          </a:p>
        </p:txBody>
      </p:sp>
      <p:sp>
        <p:nvSpPr>
          <p:cNvPr id="4" name="装饰  2"/>
          <p:cNvSpPr>
            <a:spLocks noGrp="1"/>
          </p:cNvSpPr>
          <p:nvPr>
            <p:ph type="body" idx="16393" hasCustomPrompt="1"/>
            <p:custDataLst>
              <p:tags r:id="rId3"/>
            </p:custDataLst>
          </p:nvPr>
        </p:nvSpPr>
        <p:spPr/>
        <p:txBody>
          <a:bodyPr>
            <a:noAutofit/>
          </a:bodyPr>
          <a:p>
            <a:pPr>
              <a:buNone/>
            </a:pPr>
            <a:endParaRPr lang="zh-CN" altLang="en-US"/>
          </a:p>
        </p:txBody>
      </p:sp>
      <p:pic>
        <p:nvPicPr>
          <p:cNvPr id="15" name="图片占位符 14" descr="base\assets\1"/>
          <p:cNvPicPr>
            <a:picLocks noChangeAspect="1"/>
          </p:cNvPicPr>
          <p:nvPr>
            <p:ph type="pic" idx="16394"/>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4373245" y="1651000"/>
            <a:ext cx="1219200" cy="1219200"/>
          </a:xfrm>
          <a:prstGeom prst="rect">
            <a:avLst/>
          </a:prstGeom>
        </p:spPr>
      </p:pic>
      <p:sp>
        <p:nvSpPr>
          <p:cNvPr id="6" name="文本占位符 5"/>
          <p:cNvSpPr>
            <a:spLocks noGrp="1"/>
          </p:cNvSpPr>
          <p:nvPr>
            <p:ph type="body" idx="16387"/>
            <p:custDataLst>
              <p:tags r:id="rId7"/>
            </p:custDataLst>
          </p:nvPr>
        </p:nvSpPr>
        <p:spPr/>
        <p:txBody>
          <a:bodyPr/>
          <a:p>
            <a:r>
              <a:rPr lang="zh-CN" altLang="en-US" sz="2200"/>
              <a:t>生成质量优化</a:t>
            </a:r>
            <a:endParaRPr lang="zh-CN" altLang="en-US" sz="2200"/>
          </a:p>
        </p:txBody>
      </p:sp>
      <p:sp>
        <p:nvSpPr>
          <p:cNvPr id="7" name="文本占位符 6"/>
          <p:cNvSpPr>
            <a:spLocks noGrp="1"/>
          </p:cNvSpPr>
          <p:nvPr>
            <p:ph type="body" idx="16388"/>
            <p:custDataLst>
              <p:tags r:id="rId8"/>
            </p:custDataLst>
          </p:nvPr>
        </p:nvSpPr>
        <p:spPr/>
        <p:txBody>
          <a:bodyPr/>
          <a:p>
            <a:r>
              <a:rPr lang="zh-CN" altLang="en-US"/>
              <a:t>RLHF通过人类偏好优化模型生成能力，使对话系统更精准理解语境并输出连贯回答。</a:t>
            </a:r>
            <a:endParaRPr lang="zh-CN" altLang="en-US"/>
          </a:p>
        </p:txBody>
      </p:sp>
      <p:pic>
        <p:nvPicPr>
          <p:cNvPr id="16" name="图片占位符 15" descr="base\assets\2"/>
          <p:cNvPicPr>
            <a:picLocks noChangeAspect="1"/>
          </p:cNvPicPr>
          <p:nvPr>
            <p:ph type="pic" idx="16395"/>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972300" y="1651000"/>
            <a:ext cx="1219200" cy="1219200"/>
          </a:xfrm>
          <a:prstGeom prst="rect">
            <a:avLst/>
          </a:prstGeom>
        </p:spPr>
      </p:pic>
      <p:sp>
        <p:nvSpPr>
          <p:cNvPr id="9" name="文本占位符 8"/>
          <p:cNvSpPr>
            <a:spLocks noGrp="1"/>
          </p:cNvSpPr>
          <p:nvPr>
            <p:ph type="body" idx="16389"/>
            <p:custDataLst>
              <p:tags r:id="rId12"/>
            </p:custDataLst>
          </p:nvPr>
        </p:nvSpPr>
        <p:spPr/>
        <p:txBody>
          <a:bodyPr/>
          <a:p>
            <a:r>
              <a:rPr lang="zh-CN" altLang="en-US" sz="2200"/>
              <a:t>输出行为约束</a:t>
            </a:r>
            <a:endParaRPr lang="zh-CN" altLang="en-US" sz="2200"/>
          </a:p>
        </p:txBody>
      </p:sp>
      <p:sp>
        <p:nvSpPr>
          <p:cNvPr id="10" name="文本占位符 9"/>
          <p:cNvSpPr>
            <a:spLocks noGrp="1"/>
          </p:cNvSpPr>
          <p:nvPr>
            <p:ph type="body" idx="16390"/>
            <p:custDataLst>
              <p:tags r:id="rId13"/>
            </p:custDataLst>
          </p:nvPr>
        </p:nvSpPr>
        <p:spPr/>
        <p:txBody>
          <a:bodyPr/>
          <a:p>
            <a:r>
              <a:rPr lang="zh-CN" altLang="en-US"/>
              <a:t>RLHF可限制模型生成有害内容，如训练时通过反馈避免种族歧视或冒犯性语言输出。</a:t>
            </a:r>
            <a:endParaRPr lang="zh-CN" altLang="en-US"/>
          </a:p>
        </p:txBody>
      </p:sp>
      <p:pic>
        <p:nvPicPr>
          <p:cNvPr id="14" name="图片占位符 13" descr="base\assets\3"/>
          <p:cNvPicPr>
            <a:picLocks noChangeAspect="1"/>
          </p:cNvPicPr>
          <p:nvPr>
            <p:ph type="pic" idx="16396"/>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9571355" y="1651000"/>
            <a:ext cx="1219200" cy="1219200"/>
          </a:xfrm>
          <a:prstGeom prst="rect">
            <a:avLst/>
          </a:prstGeom>
        </p:spPr>
      </p:pic>
      <p:sp>
        <p:nvSpPr>
          <p:cNvPr id="12" name="文本占位符 11"/>
          <p:cNvSpPr>
            <a:spLocks noGrp="1"/>
          </p:cNvSpPr>
          <p:nvPr>
            <p:ph type="body" idx="16391"/>
            <p:custDataLst>
              <p:tags r:id="rId17"/>
            </p:custDataLst>
          </p:nvPr>
        </p:nvSpPr>
        <p:spPr/>
        <p:txBody>
          <a:bodyPr>
            <a:normAutofit fontScale="90000"/>
          </a:bodyPr>
          <a:p>
            <a:r>
              <a:rPr lang="zh-CN" altLang="en-US"/>
              <a:t>价值观引导机制</a:t>
            </a:r>
            <a:endParaRPr lang="zh-CN" altLang="en-US"/>
          </a:p>
        </p:txBody>
      </p:sp>
      <p:sp>
        <p:nvSpPr>
          <p:cNvPr id="13" name="文本占位符 12"/>
          <p:cNvSpPr>
            <a:spLocks noGrp="1"/>
          </p:cNvSpPr>
          <p:nvPr>
            <p:ph type="body" idx="16392"/>
            <p:custDataLst>
              <p:tags r:id="rId18"/>
            </p:custDataLst>
          </p:nvPr>
        </p:nvSpPr>
        <p:spPr/>
        <p:txBody>
          <a:bodyPr/>
          <a:p>
            <a:r>
              <a:rPr lang="zh-CN" altLang="en-US"/>
              <a:t>不同领域对“正确答案”定义差异，RLHF通过人类反馈注入特定文化价值观或领域知识。</a:t>
            </a:r>
            <a:endParaRPr lang="zh-CN" altLang="en-US"/>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大模型训练原理简介：人类反馈强化学习RLHF</a:t>
            </a:r>
            <a:endParaRPr lang="zh-CN" altLang="en-US" sz="3000"/>
          </a:p>
        </p:txBody>
      </p:sp>
      <p:grpSp>
        <p:nvGrpSpPr>
          <p:cNvPr id="40" name="组合 39"/>
          <p:cNvGrpSpPr/>
          <p:nvPr/>
        </p:nvGrpSpPr>
        <p:grpSpPr>
          <a:xfrm>
            <a:off x="609600" y="1295400"/>
            <a:ext cx="10972800" cy="5029200"/>
            <a:chOff x="960" y="2040"/>
            <a:chExt cx="17280" cy="7920"/>
          </a:xfrm>
        </p:grpSpPr>
      </p:grpSp>
      <p:sp>
        <p:nvSpPr>
          <p:cNvPr id="3" name="文本占位符 2"/>
          <p:cNvSpPr>
            <a:spLocks noGrp="1"/>
          </p:cNvSpPr>
          <p:nvPr>
            <p:ph type="body" idx="16386"/>
            <p:custDataLst>
              <p:tags r:id="rId2"/>
            </p:custDataLst>
          </p:nvPr>
        </p:nvSpPr>
        <p:spPr/>
        <p:txBody>
          <a:bodyPr>
            <a:normAutofit/>
          </a:bodyPr>
          <a:p>
            <a:r>
              <a:rPr lang="zh-CN" altLang="en-US"/>
              <a:t>训练小助手的过程</a:t>
            </a:r>
            <a:endParaRPr lang="zh-CN" altLang="en-US"/>
          </a:p>
        </p:txBody>
      </p:sp>
      <p:pic>
        <p:nvPicPr>
          <p:cNvPr id="35" name="图片占位符 34" descr="a6de4299-63a9-492e-b8e6-b37574814ef7"/>
          <p:cNvPicPr>
            <a:picLocks noChangeAspect="1"/>
          </p:cNvPicPr>
          <p:nvPr>
            <p:ph type="pic" idx="16397"/>
            <p:custDataLst>
              <p:tags r:id="rId3"/>
            </p:custDataLst>
          </p:nvPr>
        </p:nvPicPr>
        <p:blipFill>
          <a:blip r:embed="rId4"/>
          <a:srcRect/>
          <a:stretch>
            <a:fillRect/>
          </a:stretch>
        </p:blipFill>
        <p:spPr>
          <a:xfrm>
            <a:off x="609600" y="2209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p:spPr>
      </p:pic>
      <p:sp>
        <p:nvSpPr>
          <p:cNvPr id="5" name="文本占位符 4"/>
          <p:cNvSpPr>
            <a:spLocks noGrp="1"/>
          </p:cNvSpPr>
          <p:nvPr>
            <p:ph type="body" idx="16387"/>
            <p:custDataLst>
              <p:tags r:id="rId5"/>
            </p:custDataLst>
          </p:nvPr>
        </p:nvSpPr>
        <p:spPr/>
        <p:txBody>
          <a:bodyPr/>
          <a:p>
            <a:r>
              <a:rPr lang="zh-CN" altLang="en-US"/>
              <a:t>预训练阶段</a:t>
            </a:r>
            <a:endParaRPr lang="zh-CN" altLang="en-US"/>
          </a:p>
        </p:txBody>
      </p:sp>
      <p:sp>
        <p:nvSpPr>
          <p:cNvPr id="6" name="文本占位符 5"/>
          <p:cNvSpPr>
            <a:spLocks noGrp="1"/>
          </p:cNvSpPr>
          <p:nvPr>
            <p:ph type="body" idx="16388"/>
            <p:custDataLst>
              <p:tags r:id="rId6"/>
            </p:custDataLst>
          </p:nvPr>
        </p:nvSpPr>
        <p:spPr/>
        <p:txBody>
          <a:bodyPr>
            <a:normAutofit fontScale="60000"/>
          </a:bodyPr>
          <a:p>
            <a:r>
              <a:rPr lang="zh-CN" altLang="en-US"/>
              <a:t>通过海量文本学习基础知识，构建语言模型底层框架，为后续训练提供基础能力支撑。</a:t>
            </a:r>
            <a:endParaRPr lang="zh-CN" altLang="en-US"/>
          </a:p>
        </p:txBody>
      </p:sp>
      <p:pic>
        <p:nvPicPr>
          <p:cNvPr id="36" name="图片占位符 35" descr="3cb5d2e9-d26f-4cb4-8cd9-fbc1e1e85bc9"/>
          <p:cNvPicPr>
            <a:picLocks noChangeAspect="1"/>
          </p:cNvPicPr>
          <p:nvPr>
            <p:ph type="pic" idx="16398"/>
            <p:custDataLst>
              <p:tags r:id="rId7"/>
            </p:custDataLst>
          </p:nvPr>
        </p:nvPicPr>
        <p:blipFill>
          <a:blip r:embed="rId8"/>
          <a:srcRect/>
          <a:stretch>
            <a:fillRect/>
          </a:stretch>
        </p:blipFill>
        <p:spPr>
          <a:xfrm>
            <a:off x="4419600" y="2209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p:spPr>
      </p:pic>
      <p:sp>
        <p:nvSpPr>
          <p:cNvPr id="8" name="文本占位符 7"/>
          <p:cNvSpPr>
            <a:spLocks noGrp="1"/>
          </p:cNvSpPr>
          <p:nvPr>
            <p:ph type="body" idx="16389"/>
            <p:custDataLst>
              <p:tags r:id="rId9"/>
            </p:custDataLst>
          </p:nvPr>
        </p:nvSpPr>
        <p:spPr/>
        <p:txBody>
          <a:bodyPr/>
          <a:p>
            <a:r>
              <a:rPr lang="zh-CN" altLang="en-US"/>
              <a:t>监督微调阶段</a:t>
            </a:r>
            <a:endParaRPr lang="zh-CN" altLang="en-US"/>
          </a:p>
        </p:txBody>
      </p:sp>
      <p:sp>
        <p:nvSpPr>
          <p:cNvPr id="9" name="文本占位符 8"/>
          <p:cNvSpPr>
            <a:spLocks noGrp="1"/>
          </p:cNvSpPr>
          <p:nvPr>
            <p:ph type="body" idx="16390"/>
            <p:custDataLst>
              <p:tags r:id="rId10"/>
            </p:custDataLst>
          </p:nvPr>
        </p:nvSpPr>
        <p:spPr/>
        <p:txBody>
          <a:bodyPr>
            <a:normAutofit fontScale="60000"/>
          </a:bodyPr>
          <a:p>
            <a:r>
              <a:rPr lang="zh-CN" altLang="en-US"/>
              <a:t>设定问答规则与输出标准，如天气查询需直接反馈晴雨结果，确保模型遵循人类指令。</a:t>
            </a:r>
            <a:endParaRPr lang="zh-CN" altLang="en-US"/>
          </a:p>
        </p:txBody>
      </p:sp>
      <p:pic>
        <p:nvPicPr>
          <p:cNvPr id="37" name="图片占位符 36" descr="146bdad2-54cc-4d1d-bc25-bfcfdea0e7c6"/>
          <p:cNvPicPr>
            <a:picLocks noChangeAspect="1"/>
          </p:cNvPicPr>
          <p:nvPr>
            <p:ph type="pic" idx="16399"/>
            <p:custDataLst>
              <p:tags r:id="rId11"/>
            </p:custDataLst>
          </p:nvPr>
        </p:nvPicPr>
        <p:blipFill>
          <a:blip r:embed="rId12"/>
          <a:srcRect/>
          <a:stretch>
            <a:fillRect/>
          </a:stretch>
        </p:blipFill>
        <p:spPr>
          <a:xfrm>
            <a:off x="8229600" y="2209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p:spPr>
      </p:pic>
      <p:sp>
        <p:nvSpPr>
          <p:cNvPr id="11" name="文本占位符 10"/>
          <p:cNvSpPr>
            <a:spLocks noGrp="1"/>
          </p:cNvSpPr>
          <p:nvPr>
            <p:ph type="body" idx="16391"/>
            <p:custDataLst>
              <p:tags r:id="rId13"/>
            </p:custDataLst>
          </p:nvPr>
        </p:nvSpPr>
        <p:spPr/>
        <p:txBody>
          <a:bodyPr/>
          <a:p>
            <a:r>
              <a:rPr lang="zh-CN" altLang="en-US"/>
              <a:t>强化学习阶段</a:t>
            </a:r>
            <a:endParaRPr lang="zh-CN" altLang="en-US"/>
          </a:p>
        </p:txBody>
      </p:sp>
      <p:sp>
        <p:nvSpPr>
          <p:cNvPr id="12" name="文本占位符 11"/>
          <p:cNvSpPr>
            <a:spLocks noGrp="1"/>
          </p:cNvSpPr>
          <p:nvPr>
            <p:ph type="body" idx="16392"/>
            <p:custDataLst>
              <p:tags r:id="rId14"/>
            </p:custDataLst>
          </p:nvPr>
        </p:nvSpPr>
        <p:spPr/>
        <p:txBody>
          <a:bodyPr>
            <a:normAutofit fontScale="60000"/>
          </a:bodyPr>
          <a:p>
            <a:r>
              <a:rPr lang="zh-CN" altLang="en-US"/>
              <a:t>基于人类评分持续优化输出，针对“回答冗余”“逻辑混乱”等反馈调整参数，提升结果准确性。</a:t>
            </a:r>
            <a:endParaRPr lang="zh-CN" altLang="en-US"/>
          </a:p>
        </p:txBody>
      </p:sp>
      <p:pic>
        <p:nvPicPr>
          <p:cNvPr id="38" name="图片占位符 37" descr="aa7dfc44-db92-4497-91d8-f0b58f3b7dde"/>
          <p:cNvPicPr>
            <a:picLocks noChangeAspect="1"/>
          </p:cNvPicPr>
          <p:nvPr>
            <p:ph type="pic" idx="16400"/>
            <p:custDataLst>
              <p:tags r:id="rId15"/>
            </p:custDataLst>
          </p:nvPr>
        </p:nvPicPr>
        <p:blipFill>
          <a:blip r:embed="rId16"/>
          <a:srcRect/>
          <a:stretch>
            <a:fillRect/>
          </a:stretch>
        </p:blipFill>
        <p:spPr>
          <a:xfrm>
            <a:off x="2514600" y="4495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p:spPr>
      </p:pic>
      <p:sp>
        <p:nvSpPr>
          <p:cNvPr id="14" name="文本占位符 13"/>
          <p:cNvSpPr>
            <a:spLocks noGrp="1"/>
          </p:cNvSpPr>
          <p:nvPr>
            <p:ph type="body" idx="16393"/>
            <p:custDataLst>
              <p:tags r:id="rId17"/>
            </p:custDataLst>
          </p:nvPr>
        </p:nvSpPr>
        <p:spPr/>
        <p:txBody>
          <a:bodyPr/>
          <a:p>
            <a:r>
              <a:rPr lang="zh-CN" altLang="en-US"/>
              <a:t>RLHF核心优势</a:t>
            </a:r>
            <a:endParaRPr lang="zh-CN" altLang="en-US"/>
          </a:p>
        </p:txBody>
      </p:sp>
      <p:sp>
        <p:nvSpPr>
          <p:cNvPr id="15" name="文本占位符 14"/>
          <p:cNvSpPr>
            <a:spLocks noGrp="1"/>
          </p:cNvSpPr>
          <p:nvPr>
            <p:ph type="body" idx="16394"/>
            <p:custDataLst>
              <p:tags r:id="rId18"/>
            </p:custDataLst>
          </p:nvPr>
        </p:nvSpPr>
        <p:spPr/>
        <p:txBody>
          <a:bodyPr>
            <a:normAutofit fontScale="60000"/>
          </a:bodyPr>
          <a:p>
            <a:r>
              <a:rPr lang="zh-CN" altLang="en-US"/>
              <a:t>融合主观评价与数学指标，使模型更贴近人类需求，优化内容质量与输出行为控制能力。</a:t>
            </a:r>
            <a:endParaRPr lang="zh-CN" altLang="en-US"/>
          </a:p>
        </p:txBody>
      </p:sp>
      <p:pic>
        <p:nvPicPr>
          <p:cNvPr id="39" name="图片占位符 38" descr="5f3a0ce7-8e1f-4b95-bb7f-7c21ab5c86f5"/>
          <p:cNvPicPr>
            <a:picLocks noChangeAspect="1"/>
          </p:cNvPicPr>
          <p:nvPr>
            <p:ph type="pic" idx="16401"/>
            <p:custDataLst>
              <p:tags r:id="rId19"/>
            </p:custDataLst>
          </p:nvPr>
        </p:nvPicPr>
        <p:blipFill>
          <a:blip r:embed="rId20"/>
          <a:srcRect/>
          <a:stretch>
            <a:fillRect/>
          </a:stretch>
        </p:blipFill>
        <p:spPr>
          <a:xfrm>
            <a:off x="6324600" y="4495800"/>
            <a:ext cx="1219200" cy="1828800"/>
          </a:xfrm>
          <a:custGeom>
            <a:avLst/>
            <a:gdLst>
              <a:gd name="connisteX0" fmla="*/ 0 w 1219200"/>
              <a:gd name="connsiteY0" fmla="*/ 203200 h 1828800"/>
              <a:gd name="connisteX1" fmla="*/ 203200 w 1219200"/>
              <a:gd name="connsiteY1" fmla="*/ 0 h 1828800"/>
              <a:gd name="connisteX2" fmla="*/ 1016000 w 1219200"/>
              <a:gd name="connsiteY2" fmla="*/ 0 h 1828800"/>
              <a:gd name="connisteX3" fmla="*/ 1219200 w 1219200"/>
              <a:gd name="connsiteY3" fmla="*/ 203200 h 1828800"/>
              <a:gd name="connisteX4" fmla="*/ 1219200 w 1219200"/>
              <a:gd name="connsiteY4" fmla="*/ 1625600 h 1828800"/>
              <a:gd name="connisteX5" fmla="*/ 1016000 w 1219200"/>
              <a:gd name="connsiteY5" fmla="*/ 1828800 h 1828800"/>
              <a:gd name="connisteX6" fmla="*/ 203200 w 1219200"/>
              <a:gd name="connsiteY6" fmla="*/ 1828800 h 1828800"/>
              <a:gd name="connisteX7" fmla="*/ 0 w 1219200"/>
              <a:gd name="connsiteY7" fmla="*/ 1625600 h 1828800"/>
              <a:gd name="connisteX8" fmla="*/ 0 w 1219200"/>
              <a:gd name="connsiteY8" fmla="*/ 2032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828800">
                <a:moveTo>
                  <a:pt x="0" y="203200"/>
                </a:moveTo>
                <a:cubicBezTo>
                  <a:pt x="0" y="90976"/>
                  <a:pt x="90976" y="0"/>
                  <a:pt x="203200" y="0"/>
                </a:cubicBezTo>
                <a:lnTo>
                  <a:pt x="1016000" y="0"/>
                </a:lnTo>
                <a:cubicBezTo>
                  <a:pt x="1128224" y="0"/>
                  <a:pt x="1219200" y="90976"/>
                  <a:pt x="1219200" y="203200"/>
                </a:cubicBezTo>
                <a:lnTo>
                  <a:pt x="1219200" y="1625600"/>
                </a:lnTo>
                <a:cubicBezTo>
                  <a:pt x="1219200" y="1737824"/>
                  <a:pt x="1128224" y="1828800"/>
                  <a:pt x="1016000" y="1828800"/>
                </a:cubicBezTo>
                <a:lnTo>
                  <a:pt x="203200" y="1828800"/>
                </a:lnTo>
                <a:cubicBezTo>
                  <a:pt x="90976" y="1828800"/>
                  <a:pt x="0" y="1737824"/>
                  <a:pt x="0" y="1625600"/>
                </a:cubicBezTo>
                <a:lnTo>
                  <a:pt x="0" y="203200"/>
                </a:lnTo>
                <a:close/>
              </a:path>
            </a:pathLst>
          </a:custGeom>
        </p:spPr>
      </p:pic>
      <p:sp>
        <p:nvSpPr>
          <p:cNvPr id="17" name="文本占位符 16"/>
          <p:cNvSpPr>
            <a:spLocks noGrp="1"/>
          </p:cNvSpPr>
          <p:nvPr>
            <p:ph type="body" idx="16395"/>
            <p:custDataLst>
              <p:tags r:id="rId21"/>
            </p:custDataLst>
          </p:nvPr>
        </p:nvSpPr>
        <p:spPr/>
        <p:txBody>
          <a:bodyPr/>
          <a:p>
            <a:r>
              <a:rPr lang="zh-CN" altLang="en-US"/>
              <a:t>技术应用场景</a:t>
            </a:r>
            <a:endParaRPr lang="zh-CN" altLang="en-US"/>
          </a:p>
        </p:txBody>
      </p:sp>
      <p:sp>
        <p:nvSpPr>
          <p:cNvPr id="18" name="文本占位符 17"/>
          <p:cNvSpPr>
            <a:spLocks noGrp="1"/>
          </p:cNvSpPr>
          <p:nvPr>
            <p:ph type="body" idx="16396"/>
            <p:custDataLst>
              <p:tags r:id="rId22"/>
            </p:custDataLst>
          </p:nvPr>
        </p:nvSpPr>
        <p:spPr/>
        <p:txBody>
          <a:bodyPr>
            <a:normAutofit fontScale="60000"/>
          </a:bodyPr>
          <a:p>
            <a:r>
              <a:rPr lang="zh-CN" altLang="en-US"/>
              <a:t>应用于聊天机器人、生成式AI等领域，通过定制化偏好提升交互体验与任务执行效率。</a:t>
            </a:r>
            <a:endParaRPr lang="zh-CN" altLang="en-US"/>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6389"/>
            <p:custDataLst>
              <p:tags r:id="rId1"/>
            </p:custDataLst>
          </p:nvPr>
        </p:nvSpPr>
        <p:spPr/>
        <p:txBody>
          <a:bodyPr/>
          <a:p>
            <a:r>
              <a:rPr lang="zh-CN" altLang="en-US"/>
              <a:t>THE END</a:t>
            </a:r>
            <a:endParaRPr lang="zh-CN" altLang="en-US"/>
          </a:p>
        </p:txBody>
      </p:sp>
      <p:sp>
        <p:nvSpPr>
          <p:cNvPr id="3" name="标题 2"/>
          <p:cNvSpPr>
            <a:spLocks noGrp="1"/>
          </p:cNvSpPr>
          <p:nvPr>
            <p:ph type="ctrTitle" idx="16388"/>
            <p:custDataLst>
              <p:tags r:id="rId2"/>
            </p:custDataLst>
          </p:nvPr>
        </p:nvSpPr>
        <p:spPr/>
        <p:txBody>
          <a:bodyPr/>
          <a:p>
            <a:r>
              <a:rPr lang="zh-CN" altLang="en-US" sz="6100"/>
              <a:t>谢谢</a:t>
            </a:r>
            <a:endParaRPr lang="zh-CN" altLang="en-US" sz="61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a:t>
            </a:r>
            <a:endParaRPr lang="zh-CN" altLang="en-US" sz="3000"/>
          </a:p>
        </p:txBody>
      </p:sp>
      <p:grpSp>
        <p:nvGrpSpPr>
          <p:cNvPr id="19" name="组合 18"/>
          <p:cNvGrpSpPr/>
          <p:nvPr/>
        </p:nvGrpSpPr>
        <p:grpSpPr>
          <a:xfrm>
            <a:off x="609600" y="4521200"/>
            <a:ext cx="10972800" cy="1727200"/>
            <a:chOff x="960" y="7120"/>
            <a:chExt cx="17280" cy="2720"/>
          </a:xfrm>
        </p:grpSpPr>
      </p:grpSp>
      <p:pic>
        <p:nvPicPr>
          <p:cNvPr id="20" name="内容占位符 19" descr="e18e7226-5dcb-4f28-a162-7ad2a347a4e7"/>
          <p:cNvPicPr>
            <a:picLocks noChangeAspect="1"/>
          </p:cNvPicPr>
          <p:nvPr>
            <p:ph idx="16394"/>
            <p:custDataLst>
              <p:tags r:id="rId2"/>
            </p:custDataLst>
          </p:nvPr>
        </p:nvPicPr>
        <p:blipFill>
          <a:blip r:embed="rId3"/>
          <a:srcRect l="1359" r="1359"/>
          <a:stretch>
            <a:fillRect/>
          </a:stretch>
        </p:blipFill>
        <p:spPr>
          <a:xfrm>
            <a:off x="609600" y="609600"/>
            <a:ext cx="10972800" cy="2387600"/>
          </a:xfrm>
          <a:custGeom>
            <a:avLst/>
            <a:gdLst>
              <a:gd name="connisteX0" fmla="*/ 0 w 10972800"/>
              <a:gd name="connsiteY0" fmla="*/ 203200 h 2387600"/>
              <a:gd name="connisteX1" fmla="*/ 203200 w 10972800"/>
              <a:gd name="connsiteY1" fmla="*/ 0 h 2387600"/>
              <a:gd name="connisteX2" fmla="*/ 10769600 w 10972800"/>
              <a:gd name="connsiteY2" fmla="*/ 0 h 2387600"/>
              <a:gd name="connisteX3" fmla="*/ 10972800 w 10972800"/>
              <a:gd name="connsiteY3" fmla="*/ 203200 h 2387600"/>
              <a:gd name="connisteX4" fmla="*/ 10972800 w 10972800"/>
              <a:gd name="connsiteY4" fmla="*/ 2184400 h 2387600"/>
              <a:gd name="connisteX5" fmla="*/ 10769600 w 10972800"/>
              <a:gd name="connsiteY5" fmla="*/ 2387600 h 2387600"/>
              <a:gd name="connisteX6" fmla="*/ 203200 w 10972800"/>
              <a:gd name="connsiteY6" fmla="*/ 2387600 h 2387600"/>
              <a:gd name="connisteX7" fmla="*/ 0 w 10972800"/>
              <a:gd name="connsiteY7" fmla="*/ 2184400 h 2387600"/>
              <a:gd name="connisteX8" fmla="*/ 0 w 10972800"/>
              <a:gd name="connsiteY8"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387600">
                <a:moveTo>
                  <a:pt x="0" y="203200"/>
                </a:moveTo>
                <a:cubicBezTo>
                  <a:pt x="0" y="90976"/>
                  <a:pt x="90976" y="0"/>
                  <a:pt x="203200" y="0"/>
                </a:cubicBezTo>
                <a:lnTo>
                  <a:pt x="10769600" y="0"/>
                </a:lnTo>
                <a:cubicBezTo>
                  <a:pt x="10881824" y="0"/>
                  <a:pt x="10972800" y="90976"/>
                  <a:pt x="10972800" y="203200"/>
                </a:cubicBezTo>
                <a:lnTo>
                  <a:pt x="10972800" y="2184400"/>
                </a:lnTo>
                <a:cubicBezTo>
                  <a:pt x="10972800" y="2296624"/>
                  <a:pt x="10881824" y="2387600"/>
                  <a:pt x="10769600" y="2387600"/>
                </a:cubicBezTo>
                <a:lnTo>
                  <a:pt x="203200" y="2387600"/>
                </a:lnTo>
                <a:cubicBezTo>
                  <a:pt x="90976" y="2387600"/>
                  <a:pt x="0" y="2296624"/>
                  <a:pt x="0" y="2184400"/>
                </a:cubicBezTo>
                <a:lnTo>
                  <a:pt x="0" y="203200"/>
                </a:lnTo>
                <a:close/>
              </a:path>
            </a:pathLst>
          </a:custGeom>
        </p:spPr>
      </p:pic>
      <p:sp>
        <p:nvSpPr>
          <p:cNvPr id="4" name="装饰  2"/>
          <p:cNvSpPr>
            <a:spLocks noGrp="1"/>
          </p:cNvSpPr>
          <p:nvPr>
            <p:ph type="body" idx="16395"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语言模型演进</a:t>
            </a:r>
            <a:endParaRPr lang="zh-CN" altLang="en-US"/>
          </a:p>
        </p:txBody>
      </p:sp>
      <p:sp>
        <p:nvSpPr>
          <p:cNvPr id="6" name="文本占位符 5"/>
          <p:cNvSpPr>
            <a:spLocks noGrp="1"/>
          </p:cNvSpPr>
          <p:nvPr>
            <p:ph type="body" idx="16387"/>
            <p:custDataLst>
              <p:tags r:id="rId6"/>
            </p:custDataLst>
          </p:nvPr>
        </p:nvSpPr>
        <p:spPr/>
        <p:txBody>
          <a:bodyPr/>
          <a:p>
            <a:r>
              <a:rPr lang="zh-CN" altLang="en-US" sz="1400"/>
              <a:t>从统计模型起步，深度学习引领变革，架构创新与大规模训练铸就语言理解与生成新高度。</a:t>
            </a:r>
            <a:endParaRPr lang="zh-CN" altLang="en-US" sz="1400"/>
          </a:p>
        </p:txBody>
      </p:sp>
      <p:sp>
        <p:nvSpPr>
          <p:cNvPr id="7" name="装饰  5"/>
          <p:cNvSpPr>
            <a:spLocks noGrp="1"/>
          </p:cNvSpPr>
          <p:nvPr>
            <p:ph type="body" idx="16396" hasCustomPrompt="1"/>
            <p:custDataLst>
              <p:tags r:id="rId7"/>
            </p:custDataLst>
          </p:nvPr>
        </p:nvSpPr>
        <p:spPr/>
        <p:txBody>
          <a:bodyPr>
            <a:noAutofit/>
          </a:bodyPr>
          <a:p>
            <a:pPr>
              <a:buNone/>
            </a:pPr>
            <a:endParaRPr lang="zh-CN" altLang="en-US"/>
          </a:p>
        </p:txBody>
      </p:sp>
      <p:sp>
        <p:nvSpPr>
          <p:cNvPr id="8" name="文本占位符 7"/>
          <p:cNvSpPr>
            <a:spLocks noGrp="1"/>
          </p:cNvSpPr>
          <p:nvPr>
            <p:ph type="body" idx="16388"/>
            <p:custDataLst>
              <p:tags r:id="rId8"/>
            </p:custDataLst>
          </p:nvPr>
        </p:nvSpPr>
        <p:spPr/>
        <p:txBody>
          <a:bodyPr/>
          <a:p>
            <a:r>
              <a:rPr lang="zh-CN" altLang="en-US"/>
              <a:t>技术迭代关键</a:t>
            </a:r>
            <a:endParaRPr lang="zh-CN" altLang="en-US"/>
          </a:p>
        </p:txBody>
      </p:sp>
      <p:sp>
        <p:nvSpPr>
          <p:cNvPr id="9" name="文本占位符 8"/>
          <p:cNvSpPr>
            <a:spLocks noGrp="1"/>
          </p:cNvSpPr>
          <p:nvPr>
            <p:ph type="body" idx="16389"/>
            <p:custDataLst>
              <p:tags r:id="rId9"/>
            </p:custDataLst>
          </p:nvPr>
        </p:nvSpPr>
        <p:spPr/>
        <p:txBody>
          <a:bodyPr/>
          <a:p>
            <a:r>
              <a:rPr lang="zh-CN" altLang="en-US" sz="1400"/>
              <a:t>统计模型奠基，神经网络兴起，预训练模型崛起，每一次跃迁深化了自然语言处理的边界。</a:t>
            </a:r>
            <a:endParaRPr lang="zh-CN" altLang="en-US" sz="1400"/>
          </a:p>
        </p:txBody>
      </p:sp>
      <p:sp>
        <p:nvSpPr>
          <p:cNvPr id="10" name="装饰  8"/>
          <p:cNvSpPr>
            <a:spLocks noGrp="1"/>
          </p:cNvSpPr>
          <p:nvPr>
            <p:ph type="body" idx="16397" hasCustomPrompt="1"/>
            <p:custDataLst>
              <p:tags r:id="rId10"/>
            </p:custDataLst>
          </p:nvPr>
        </p:nvSpPr>
        <p:spPr/>
        <p:txBody>
          <a:bodyPr>
            <a:noAutofit/>
          </a:bodyPr>
          <a:p>
            <a:pPr>
              <a:buNone/>
            </a:pPr>
            <a:endParaRPr lang="zh-CN" altLang="en-US"/>
          </a:p>
        </p:txBody>
      </p:sp>
      <p:sp>
        <p:nvSpPr>
          <p:cNvPr id="11" name="文本占位符 10"/>
          <p:cNvSpPr>
            <a:spLocks noGrp="1"/>
          </p:cNvSpPr>
          <p:nvPr>
            <p:ph type="body" idx="16390"/>
            <p:custDataLst>
              <p:tags r:id="rId11"/>
            </p:custDataLst>
          </p:nvPr>
        </p:nvSpPr>
        <p:spPr/>
        <p:txBody>
          <a:bodyPr/>
          <a:p>
            <a:r>
              <a:rPr lang="zh-CN" altLang="en-US"/>
              <a:t>现代模型突破</a:t>
            </a:r>
            <a:endParaRPr lang="zh-CN" altLang="en-US"/>
          </a:p>
        </p:txBody>
      </p:sp>
      <p:sp>
        <p:nvSpPr>
          <p:cNvPr id="12" name="文本占位符 11"/>
          <p:cNvSpPr>
            <a:spLocks noGrp="1"/>
          </p:cNvSpPr>
          <p:nvPr>
            <p:ph type="body" idx="16391"/>
            <p:custDataLst>
              <p:tags r:id="rId12"/>
            </p:custDataLst>
          </p:nvPr>
        </p:nvSpPr>
        <p:spPr/>
        <p:txBody>
          <a:bodyPr>
            <a:normAutofit fontScale="90000"/>
          </a:bodyPr>
          <a:p>
            <a:r>
              <a:rPr lang="zh-CN" altLang="en-US"/>
              <a:t>Transformer架构主导，超大规模语料库训练，多模态融合探索，推动语言模型向更广泛场景渗透。</a:t>
            </a:r>
            <a:endParaRPr lang="zh-CN" altLang="en-US"/>
          </a:p>
        </p:txBody>
      </p:sp>
      <p:sp>
        <p:nvSpPr>
          <p:cNvPr id="13" name="装饰  1"/>
          <p:cNvSpPr>
            <a:spLocks noGrp="1"/>
          </p:cNvSpPr>
          <p:nvPr>
            <p:ph type="body" idx="16398" hasCustomPrompt="1"/>
            <p:custDataLst>
              <p:tags r:id="rId13"/>
            </p:custDataLst>
          </p:nvPr>
        </p:nvSpPr>
        <p:spPr/>
        <p:txBody>
          <a:bodyPr>
            <a:noAutofit/>
          </a:bodyPr>
          <a:p>
            <a:pPr>
              <a:buNone/>
            </a:pPr>
            <a:endParaRPr lang="zh-CN" altLang="en-US"/>
          </a:p>
        </p:txBody>
      </p:sp>
      <p:sp>
        <p:nvSpPr>
          <p:cNvPr id="14" name="文本占位符 13"/>
          <p:cNvSpPr>
            <a:spLocks noGrp="1"/>
          </p:cNvSpPr>
          <p:nvPr>
            <p:ph type="body" idx="16392"/>
            <p:custDataLst>
              <p:tags r:id="rId14"/>
            </p:custDataLst>
          </p:nvPr>
        </p:nvSpPr>
        <p:spPr/>
        <p:txBody>
          <a:bodyPr/>
          <a:p>
            <a:r>
              <a:rPr lang="zh-CN" altLang="en-US"/>
              <a:t>研究应用现状</a:t>
            </a:r>
            <a:endParaRPr lang="zh-CN" altLang="en-US"/>
          </a:p>
        </p:txBody>
      </p:sp>
      <p:sp>
        <p:nvSpPr>
          <p:cNvPr id="15" name="文本占位符 14"/>
          <p:cNvSpPr>
            <a:spLocks noGrp="1"/>
          </p:cNvSpPr>
          <p:nvPr>
            <p:ph type="body" idx="16393"/>
            <p:custDataLst>
              <p:tags r:id="rId15"/>
            </p:custDataLst>
          </p:nvPr>
        </p:nvSpPr>
        <p:spPr/>
        <p:txBody>
          <a:bodyPr>
            <a:normAutofit fontScale="90000"/>
          </a:bodyPr>
          <a:p>
            <a:r>
              <a:rPr lang="zh-CN" altLang="en-US"/>
              <a:t>对话系统、文本生成、机器翻译等领域展现卓越性能，持续拓展人工智能在语言层面的可能性。</a:t>
            </a:r>
            <a:endParaRPr lang="zh-CN" altLang="en-US"/>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大语言模型概述：大语言模型发展历史</a:t>
            </a:r>
            <a:endParaRPr lang="zh-CN" altLang="en-US" sz="3000"/>
          </a:p>
        </p:txBody>
      </p:sp>
      <p:grpSp>
        <p:nvGrpSpPr>
          <p:cNvPr id="32" name="组合 31"/>
          <p:cNvGrpSpPr/>
          <p:nvPr/>
        </p:nvGrpSpPr>
        <p:grpSpPr>
          <a:xfrm>
            <a:off x="609600" y="2438400"/>
            <a:ext cx="10972800" cy="2895600"/>
            <a:chOff x="960" y="3840"/>
            <a:chExt cx="17280" cy="4560"/>
          </a:xfrm>
        </p:grpSpPr>
      </p:grpSp>
      <p:pic>
        <p:nvPicPr>
          <p:cNvPr id="28" name="图片占位符 27" descr="6807a20b-2ed2-4584-b985-9241ee4def5b"/>
          <p:cNvPicPr>
            <a:picLocks noChangeAspect="1"/>
          </p:cNvPicPr>
          <p:nvPr>
            <p:ph type="pic" idx="16394"/>
            <p:custDataLst>
              <p:tags r:id="rId2"/>
            </p:custDataLst>
          </p:nvPr>
        </p:nvPicPr>
        <p:blipFill>
          <a:blip r:embed="rId3"/>
          <a:srcRect/>
          <a:stretch>
            <a:fillRect/>
          </a:stretch>
        </p:blipFill>
        <p:spPr>
          <a:xfrm>
            <a:off x="609600" y="2438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a:spLocks noGrp="1"/>
          </p:cNvSpPr>
          <p:nvPr>
            <p:ph type="body" idx="16386"/>
            <p:custDataLst>
              <p:tags r:id="rId4"/>
            </p:custDataLst>
          </p:nvPr>
        </p:nvSpPr>
        <p:spPr/>
        <p:txBody>
          <a:bodyPr/>
          <a:p>
            <a:r>
              <a:rPr lang="zh-CN" altLang="en-US"/>
              <a:t>大模型历程</a:t>
            </a:r>
            <a:endParaRPr lang="zh-CN" altLang="en-US"/>
          </a:p>
        </p:txBody>
      </p:sp>
      <p:sp>
        <p:nvSpPr>
          <p:cNvPr id="5" name="文本占位符 4"/>
          <p:cNvSpPr>
            <a:spLocks noGrp="1"/>
          </p:cNvSpPr>
          <p:nvPr>
            <p:ph type="body" idx="16387"/>
            <p:custDataLst>
              <p:tags r:id="rId5"/>
            </p:custDataLst>
          </p:nvPr>
        </p:nvSpPr>
        <p:spPr/>
        <p:txBody>
          <a:bodyPr/>
          <a:p>
            <a:r>
              <a:rPr lang="zh-CN" altLang="en-US"/>
              <a:t>从统计到神经网络，再到Transformer，大语言模型演进推动NLP革新。</a:t>
            </a:r>
            <a:endParaRPr lang="zh-CN" altLang="en-US"/>
          </a:p>
        </p:txBody>
      </p:sp>
      <p:pic>
        <p:nvPicPr>
          <p:cNvPr id="29" name="图片占位符 28" descr="24c07299-6f9a-4283-aace-46d12f3395a3"/>
          <p:cNvPicPr>
            <a:picLocks noChangeAspect="1"/>
          </p:cNvPicPr>
          <p:nvPr>
            <p:ph type="pic" idx="16395"/>
            <p:custDataLst>
              <p:tags r:id="rId6"/>
            </p:custDataLst>
          </p:nvPr>
        </p:nvPicPr>
        <p:blipFill>
          <a:blip r:embed="rId7"/>
          <a:srcRect/>
          <a:stretch>
            <a:fillRect/>
          </a:stretch>
        </p:blipFill>
        <p:spPr>
          <a:xfrm>
            <a:off x="6324600" y="2438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a:spLocks noGrp="1"/>
          </p:cNvSpPr>
          <p:nvPr>
            <p:ph type="body" idx="16388"/>
            <p:custDataLst>
              <p:tags r:id="rId8"/>
            </p:custDataLst>
          </p:nvPr>
        </p:nvSpPr>
        <p:spPr/>
        <p:txBody>
          <a:bodyPr/>
          <a:p>
            <a:r>
              <a:rPr lang="zh-CN" altLang="en-US"/>
              <a:t>统计模型时代</a:t>
            </a:r>
            <a:endParaRPr lang="zh-CN" altLang="en-US"/>
          </a:p>
        </p:txBody>
      </p:sp>
      <p:sp>
        <p:nvSpPr>
          <p:cNvPr id="8" name="文本占位符 7"/>
          <p:cNvSpPr>
            <a:spLocks noGrp="1"/>
          </p:cNvSpPr>
          <p:nvPr>
            <p:ph type="body" idx="16389"/>
            <p:custDataLst>
              <p:tags r:id="rId9"/>
            </p:custDataLst>
          </p:nvPr>
        </p:nvSpPr>
        <p:spPr/>
        <p:txBody>
          <a:bodyPr/>
          <a:p>
            <a:r>
              <a:rPr lang="zh-CN" altLang="en-US"/>
              <a:t>早期依赖概率统计，分析文本预测词序，奠定基础但受限于数据规模。</a:t>
            </a:r>
            <a:endParaRPr lang="zh-CN" altLang="en-US"/>
          </a:p>
        </p:txBody>
      </p:sp>
      <p:pic>
        <p:nvPicPr>
          <p:cNvPr id="30" name="图片占位符 29" descr="98b82b6d-65d2-40b2-8981-6a5fbe6b07bf"/>
          <p:cNvPicPr>
            <a:picLocks noChangeAspect="1"/>
          </p:cNvPicPr>
          <p:nvPr>
            <p:ph type="pic" idx="16396"/>
            <p:custDataLst>
              <p:tags r:id="rId10"/>
            </p:custDataLst>
          </p:nvPr>
        </p:nvPicPr>
        <p:blipFill>
          <a:blip r:embed="rId11"/>
          <a:srcRect/>
          <a:stretch>
            <a:fillRect/>
          </a:stretch>
        </p:blipFill>
        <p:spPr>
          <a:xfrm>
            <a:off x="609600" y="4114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0" name="文本占位符 9"/>
          <p:cNvSpPr>
            <a:spLocks noGrp="1"/>
          </p:cNvSpPr>
          <p:nvPr>
            <p:ph type="body" idx="16390"/>
            <p:custDataLst>
              <p:tags r:id="rId12"/>
            </p:custDataLst>
          </p:nvPr>
        </p:nvSpPr>
        <p:spPr/>
        <p:txBody>
          <a:bodyPr/>
          <a:p>
            <a:r>
              <a:rPr lang="zh-CN" altLang="en-US"/>
              <a:t>神经网络兴起</a:t>
            </a:r>
            <a:endParaRPr lang="zh-CN" altLang="en-US"/>
          </a:p>
        </p:txBody>
      </p:sp>
      <p:sp>
        <p:nvSpPr>
          <p:cNvPr id="11" name="文本占位符 10"/>
          <p:cNvSpPr>
            <a:spLocks noGrp="1"/>
          </p:cNvSpPr>
          <p:nvPr>
            <p:ph type="body" idx="16391"/>
            <p:custDataLst>
              <p:tags r:id="rId13"/>
            </p:custDataLst>
          </p:nvPr>
        </p:nvSpPr>
        <p:spPr/>
        <p:txBody>
          <a:bodyPr/>
          <a:p>
            <a:r>
              <a:rPr lang="zh-CN" altLang="en-US"/>
              <a:t>引入深度学习，自动提取特征，提升模型表达力，开启自然语言理解新篇章。</a:t>
            </a:r>
            <a:endParaRPr lang="zh-CN" altLang="en-US"/>
          </a:p>
        </p:txBody>
      </p:sp>
      <p:pic>
        <p:nvPicPr>
          <p:cNvPr id="31" name="图片占位符 30" descr="3a6d021f-8f16-40f9-ac94-4131a6a7da7c"/>
          <p:cNvPicPr>
            <a:picLocks noChangeAspect="1"/>
          </p:cNvPicPr>
          <p:nvPr>
            <p:ph type="pic" idx="16397"/>
            <p:custDataLst>
              <p:tags r:id="rId14"/>
            </p:custDataLst>
          </p:nvPr>
        </p:nvPicPr>
        <p:blipFill>
          <a:blip r:embed="rId15"/>
          <a:srcRect/>
          <a:stretch>
            <a:fillRect/>
          </a:stretch>
        </p:blipFill>
        <p:spPr>
          <a:xfrm>
            <a:off x="6324600" y="4114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3" name="文本占位符 12"/>
          <p:cNvSpPr>
            <a:spLocks noGrp="1"/>
          </p:cNvSpPr>
          <p:nvPr>
            <p:ph type="body" idx="16392"/>
            <p:custDataLst>
              <p:tags r:id="rId16"/>
            </p:custDataLst>
          </p:nvPr>
        </p:nvSpPr>
        <p:spPr/>
        <p:txBody>
          <a:bodyPr/>
          <a:p>
            <a:r>
              <a:rPr lang="zh-CN" altLang="en-US"/>
              <a:t>Transformer革命</a:t>
            </a:r>
            <a:endParaRPr lang="zh-CN" altLang="en-US"/>
          </a:p>
        </p:txBody>
      </p:sp>
      <p:sp>
        <p:nvSpPr>
          <p:cNvPr id="14" name="文本占位符 13"/>
          <p:cNvSpPr>
            <a:spLocks noGrp="1"/>
          </p:cNvSpPr>
          <p:nvPr>
            <p:ph type="body" idx="16393"/>
            <p:custDataLst>
              <p:tags r:id="rId17"/>
            </p:custDataLst>
          </p:nvPr>
        </p:nvSpPr>
        <p:spPr/>
        <p:txBody>
          <a:bodyPr/>
          <a:p>
            <a:r>
              <a:rPr lang="zh-CN" altLang="en-US"/>
              <a:t>自注意力机制革新，加速训练，增强长距离依赖捕捉，引领大模型高性能表现。</a:t>
            </a:r>
            <a:endParaRPr lang="zh-CN" altLang="en-US"/>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sz="3000"/>
              <a:t>大语言模型概述：大语言模型发展历史</a:t>
            </a:r>
            <a:endParaRPr lang="zh-CN" altLang="en-US" sz="3000"/>
          </a:p>
        </p:txBody>
      </p:sp>
      <p:grpSp>
        <p:nvGrpSpPr>
          <p:cNvPr id="10" name="组合 9"/>
          <p:cNvGrpSpPr/>
          <p:nvPr/>
        </p:nvGrpSpPr>
        <p:grpSpPr>
          <a:xfrm>
            <a:off x="609600" y="1524000"/>
            <a:ext cx="10972800" cy="812800"/>
            <a:chOff x="960" y="2400"/>
            <a:chExt cx="17280" cy="1280"/>
          </a:xfrm>
        </p:grpSpPr>
      </p:grpSp>
      <p:pic>
        <p:nvPicPr>
          <p:cNvPr id="11" name="内容占位符 10" descr="875e4b39-c34c-4f5c-aea4-abb8b4194419"/>
          <p:cNvPicPr>
            <a:picLocks noChangeAspect="1"/>
          </p:cNvPicPr>
          <p:nvPr>
            <p:ph idx="16388"/>
            <p:custDataLst>
              <p:tags r:id="rId2"/>
            </p:custDataLst>
          </p:nvPr>
        </p:nvPicPr>
        <p:blipFill>
          <a:blip r:embed="rId3"/>
          <a:srcRect l="1238" r="1238"/>
          <a:stretch>
            <a:fillRect/>
          </a:stretch>
        </p:blipFill>
        <p:spPr>
          <a:xfrm>
            <a:off x="609600" y="2794000"/>
            <a:ext cx="10972800" cy="34544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p>
            <a:pPr>
              <a:buNone/>
            </a:pPr>
            <a:endParaRPr lang="zh-CN" altLang="en-US"/>
          </a:p>
        </p:txBody>
      </p:sp>
      <p:sp>
        <p:nvSpPr>
          <p:cNvPr id="5" name="文本占位符 4"/>
          <p:cNvSpPr>
            <a:spLocks noGrp="1"/>
          </p:cNvSpPr>
          <p:nvPr>
            <p:ph type="body" idx="16386"/>
            <p:custDataLst>
              <p:tags r:id="rId5"/>
            </p:custDataLst>
          </p:nvPr>
        </p:nvSpPr>
        <p:spPr/>
        <p:txBody>
          <a:bodyPr/>
          <a:p>
            <a:r>
              <a:rPr lang="zh-CN" altLang="en-US"/>
              <a:t>统计语言模型阶段</a:t>
            </a:r>
            <a:endParaRPr lang="zh-CN" altLang="en-US"/>
          </a:p>
        </p:txBody>
      </p:sp>
      <p:sp>
        <p:nvSpPr>
          <p:cNvPr id="6" name="文本占位符 5"/>
          <p:cNvSpPr>
            <a:spLocks noGrp="1"/>
          </p:cNvSpPr>
          <p:nvPr>
            <p:ph type="body" idx="16387"/>
            <p:custDataLst>
              <p:tags r:id="rId6"/>
            </p:custDataLst>
          </p:nvPr>
        </p:nvSpPr>
        <p:spPr/>
        <p:txBody>
          <a:bodyPr/>
          <a:p>
            <a:r>
              <a:rPr lang="zh-CN" altLang="en-US"/>
              <a:t>早期语言模型基于统计，如n-gram和隐马尔可夫，受限于固定上下文，难以处理复杂语义和长距离依赖。</a:t>
            </a: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3300"/>
              <a:t>大语言模型概述：大语言模型发展历史</a:t>
            </a:r>
            <a:endParaRPr lang="zh-CN" altLang="en-US" sz="3300"/>
          </a:p>
        </p:txBody>
      </p:sp>
      <p:grpSp>
        <p:nvGrpSpPr>
          <p:cNvPr id="22" name="组合 21"/>
          <p:cNvGrpSpPr/>
          <p:nvPr/>
        </p:nvGrpSpPr>
        <p:grpSpPr>
          <a:xfrm>
            <a:off x="609600" y="609600"/>
            <a:ext cx="10972800" cy="5638800"/>
            <a:chOff x="960" y="960"/>
            <a:chExt cx="17280" cy="8880"/>
          </a:xfrm>
        </p:grpSpPr>
      </p:grpSp>
      <p:sp>
        <p:nvSpPr>
          <p:cNvPr id="3" name="文本占位符 2"/>
          <p:cNvSpPr>
            <a:spLocks noGrp="1"/>
          </p:cNvSpPr>
          <p:nvPr>
            <p:ph type="body" idx="16386"/>
            <p:custDataLst>
              <p:tags r:id="rId2"/>
            </p:custDataLst>
          </p:nvPr>
        </p:nvSpPr>
        <p:spPr/>
        <p:txBody>
          <a:bodyPr>
            <a:normAutofit/>
          </a:bodyPr>
          <a:p>
            <a:r>
              <a:rPr lang="zh-CN" altLang="en-US"/>
              <a:t>神经网络语言模型阶段</a:t>
            </a:r>
            <a:endParaRPr lang="zh-CN" altLang="en-US"/>
          </a:p>
        </p:txBody>
      </p:sp>
      <p:sp>
        <p:nvSpPr>
          <p:cNvPr id="4" name="装饰  2"/>
          <p:cNvSpPr>
            <a:spLocks noGrp="1"/>
          </p:cNvSpPr>
          <p:nvPr>
            <p:ph type="body" idx="16394" hasCustomPrompt="1"/>
            <p:custDataLst>
              <p:tags r:id="rId3"/>
            </p:custDataLst>
          </p:nvPr>
        </p:nvSpPr>
        <p:spPr/>
        <p:txBody>
          <a:bodyPr>
            <a:noAutofit/>
          </a:bodyPr>
          <a:p>
            <a:pPr>
              <a:buNone/>
            </a:pPr>
            <a:endParaRPr lang="zh-CN" altLang="en-US"/>
          </a:p>
        </p:txBody>
      </p:sp>
      <p:sp>
        <p:nvSpPr>
          <p:cNvPr id="5" name="装饰  3"/>
          <p:cNvSpPr>
            <a:spLocks noGrp="1"/>
          </p:cNvSpPr>
          <p:nvPr>
            <p:ph type="body" idx="16395" hasCustomPrompt="1"/>
            <p:custDataLst>
              <p:tags r:id="rId4"/>
            </p:custDataLst>
          </p:nvPr>
        </p:nvSpPr>
        <p:spPr/>
        <p:txBody>
          <a:bodyPr>
            <a:noAutofit/>
          </a:bodyPr>
          <a:p>
            <a:pPr>
              <a:buNone/>
            </a:pPr>
            <a:endParaRPr lang="zh-CN" altLang="en-US"/>
          </a:p>
        </p:txBody>
      </p:sp>
      <p:pic>
        <p:nvPicPr>
          <p:cNvPr id="20" name="图片占位符 19" descr="base\assets\1"/>
          <p:cNvPicPr>
            <a:picLocks noChangeAspect="1"/>
          </p:cNvPicPr>
          <p:nvPr>
            <p:ph type="pic" idx="16393"/>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5166360" y="1254760"/>
            <a:ext cx="487680" cy="487680"/>
          </a:xfrm>
          <a:prstGeom prst="rect">
            <a:avLst/>
          </a:prstGeom>
        </p:spPr>
      </p:pic>
      <p:sp>
        <p:nvSpPr>
          <p:cNvPr id="7" name="文本占位符 6"/>
          <p:cNvSpPr>
            <a:spLocks noGrp="1"/>
          </p:cNvSpPr>
          <p:nvPr>
            <p:ph type="body" idx="16387"/>
            <p:custDataLst>
              <p:tags r:id="rId8"/>
            </p:custDataLst>
          </p:nvPr>
        </p:nvSpPr>
        <p:spPr/>
        <p:txBody>
          <a:bodyPr/>
          <a:p>
            <a:r>
              <a:rPr lang="zh-CN" altLang="en-US"/>
              <a:t>神经网络语言模型起源</a:t>
            </a:r>
            <a:endParaRPr lang="zh-CN" altLang="en-US"/>
          </a:p>
        </p:txBody>
      </p:sp>
      <p:sp>
        <p:nvSpPr>
          <p:cNvPr id="8" name="文本占位符 7"/>
          <p:cNvSpPr>
            <a:spLocks noGrp="1"/>
          </p:cNvSpPr>
          <p:nvPr>
            <p:ph type="body" idx="16388"/>
            <p:custDataLst>
              <p:tags r:id="rId9"/>
            </p:custDataLst>
          </p:nvPr>
        </p:nvSpPr>
        <p:spPr/>
        <p:txBody>
          <a:bodyPr>
            <a:normAutofit fontScale="90000"/>
          </a:bodyPr>
          <a:p>
            <a:r>
              <a:rPr lang="zh-CN" altLang="en-US"/>
              <a:t>2003年Bengio团队提出基于前馈神经网络的语言模型，利用词嵌入技术将词汇转换为连续向量，通过神经网络学习语义关联。</a:t>
            </a:r>
            <a:endParaRPr lang="zh-CN" altLang="en-US"/>
          </a:p>
        </p:txBody>
      </p:sp>
      <p:sp>
        <p:nvSpPr>
          <p:cNvPr id="9" name="装饰  7"/>
          <p:cNvSpPr>
            <a:spLocks noGrp="1"/>
          </p:cNvSpPr>
          <p:nvPr>
            <p:ph type="body" idx="16397" hasCustomPrompt="1"/>
            <p:custDataLst>
              <p:tags r:id="rId10"/>
            </p:custDataLst>
          </p:nvPr>
        </p:nvSpPr>
        <p:spPr/>
        <p:txBody>
          <a:bodyPr>
            <a:noAutofit/>
          </a:bodyPr>
          <a:p>
            <a:pPr>
              <a:buNone/>
            </a:pPr>
            <a:endParaRPr lang="zh-CN" altLang="en-US"/>
          </a:p>
        </p:txBody>
      </p:sp>
      <p:sp>
        <p:nvSpPr>
          <p:cNvPr id="10" name="装饰  8"/>
          <p:cNvSpPr>
            <a:spLocks noGrp="1"/>
          </p:cNvSpPr>
          <p:nvPr>
            <p:ph type="body" idx="16398" hasCustomPrompt="1"/>
            <p:custDataLst>
              <p:tags r:id="rId11"/>
            </p:custDataLst>
          </p:nvPr>
        </p:nvSpPr>
        <p:spPr/>
        <p:txBody>
          <a:bodyPr>
            <a:noAutofit/>
          </a:bodyPr>
          <a:p>
            <a:pPr>
              <a:buNone/>
            </a:pPr>
            <a:endParaRPr lang="zh-CN" altLang="en-US"/>
          </a:p>
        </p:txBody>
      </p:sp>
      <p:pic>
        <p:nvPicPr>
          <p:cNvPr id="19" name="图片占位符 18" descr="base\assets\8"/>
          <p:cNvPicPr>
            <a:picLocks noChangeAspect="1"/>
          </p:cNvPicPr>
          <p:nvPr>
            <p:ph type="pic" idx="16396"/>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5166360" y="3185160"/>
            <a:ext cx="487680" cy="487680"/>
          </a:xfrm>
          <a:prstGeom prst="rect">
            <a:avLst/>
          </a:prstGeom>
        </p:spPr>
      </p:pic>
      <p:sp>
        <p:nvSpPr>
          <p:cNvPr id="12" name="文本占位符 11"/>
          <p:cNvSpPr>
            <a:spLocks noGrp="1"/>
          </p:cNvSpPr>
          <p:nvPr>
            <p:ph type="body" idx="16389"/>
            <p:custDataLst>
              <p:tags r:id="rId15"/>
            </p:custDataLst>
          </p:nvPr>
        </p:nvSpPr>
        <p:spPr/>
        <p:txBody>
          <a:bodyPr/>
          <a:p>
            <a:r>
              <a:rPr lang="zh-CN" altLang="en-US"/>
              <a:t>循环神经网络演进</a:t>
            </a:r>
            <a:endParaRPr lang="zh-CN" altLang="en-US"/>
          </a:p>
        </p:txBody>
      </p:sp>
      <p:sp>
        <p:nvSpPr>
          <p:cNvPr id="13" name="文本占位符 12"/>
          <p:cNvSpPr>
            <a:spLocks noGrp="1"/>
          </p:cNvSpPr>
          <p:nvPr>
            <p:ph type="body" idx="16390"/>
            <p:custDataLst>
              <p:tags r:id="rId16"/>
            </p:custDataLst>
          </p:nvPr>
        </p:nvSpPr>
        <p:spPr/>
        <p:txBody>
          <a:bodyPr/>
          <a:p>
            <a:r>
              <a:rPr lang="zh-CN" altLang="en-US" sz="1400"/>
              <a:t>RNN通过隐藏状态处理序列数据，但长距离依赖导致梯度消失问题，限制了复杂语言任务的表现能力。</a:t>
            </a:r>
            <a:endParaRPr lang="zh-CN" altLang="en-US" sz="1400"/>
          </a:p>
        </p:txBody>
      </p:sp>
      <p:sp>
        <p:nvSpPr>
          <p:cNvPr id="14" name="装饰  2"/>
          <p:cNvSpPr>
            <a:spLocks noGrp="1"/>
          </p:cNvSpPr>
          <p:nvPr>
            <p:ph type="body" idx="16400" hasCustomPrompt="1"/>
            <p:custDataLst>
              <p:tags r:id="rId17"/>
            </p:custDataLst>
          </p:nvPr>
        </p:nvSpPr>
        <p:spPr/>
        <p:txBody>
          <a:bodyPr>
            <a:noAutofit/>
          </a:bodyPr>
          <a:p>
            <a:pPr>
              <a:buNone/>
            </a:pPr>
            <a:endParaRPr lang="zh-CN" altLang="en-US"/>
          </a:p>
        </p:txBody>
      </p:sp>
      <p:sp>
        <p:nvSpPr>
          <p:cNvPr id="15" name="装饰  3"/>
          <p:cNvSpPr>
            <a:spLocks noGrp="1"/>
          </p:cNvSpPr>
          <p:nvPr>
            <p:ph type="body" idx="16401" hasCustomPrompt="1"/>
            <p:custDataLst>
              <p:tags r:id="rId18"/>
            </p:custDataLst>
          </p:nvPr>
        </p:nvSpPr>
        <p:spPr/>
        <p:txBody>
          <a:bodyPr>
            <a:noAutofit/>
          </a:bodyPr>
          <a:p>
            <a:pPr>
              <a:buNone/>
            </a:pPr>
            <a:endParaRPr lang="zh-CN" altLang="en-US"/>
          </a:p>
        </p:txBody>
      </p:sp>
      <p:pic>
        <p:nvPicPr>
          <p:cNvPr id="21" name="图片占位符 20" descr="base\assets\3"/>
          <p:cNvPicPr>
            <a:picLocks noChangeAspect="1"/>
          </p:cNvPicPr>
          <p:nvPr>
            <p:ph type="pic" idx="16399"/>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5166360" y="5115560"/>
            <a:ext cx="487680" cy="487680"/>
          </a:xfrm>
          <a:prstGeom prst="rect">
            <a:avLst/>
          </a:prstGeom>
        </p:spPr>
      </p:pic>
      <p:sp>
        <p:nvSpPr>
          <p:cNvPr id="17" name="文本占位符 16"/>
          <p:cNvSpPr>
            <a:spLocks noGrp="1"/>
          </p:cNvSpPr>
          <p:nvPr>
            <p:ph type="body" idx="16391"/>
            <p:custDataLst>
              <p:tags r:id="rId22"/>
            </p:custDataLst>
          </p:nvPr>
        </p:nvSpPr>
        <p:spPr/>
        <p:txBody>
          <a:bodyPr/>
          <a:p>
            <a:r>
              <a:rPr lang="zh-CN" altLang="en-US"/>
              <a:t>改进型循环结构突破</a:t>
            </a:r>
            <a:endParaRPr lang="zh-CN" altLang="en-US"/>
          </a:p>
        </p:txBody>
      </p:sp>
      <p:sp>
        <p:nvSpPr>
          <p:cNvPr id="18" name="文本占位符 17"/>
          <p:cNvSpPr>
            <a:spLocks noGrp="1"/>
          </p:cNvSpPr>
          <p:nvPr>
            <p:ph type="body" idx="16392"/>
            <p:custDataLst>
              <p:tags r:id="rId23"/>
            </p:custDataLst>
          </p:nvPr>
        </p:nvSpPr>
        <p:spPr/>
        <p:txBody>
          <a:bodyPr/>
          <a:p>
            <a:r>
              <a:rPr lang="zh-CN" altLang="en-US" sz="1400"/>
              <a:t>LSTM与GRU通过门控机制优化RNN结构，缓解梯度问题，在语音识别、机器翻译等场景实现高效应用。</a:t>
            </a:r>
            <a:endParaRPr lang="zh-CN" altLang="en-US" sz="1400"/>
          </a:p>
        </p:txBody>
      </p:sp>
    </p:spTree>
    <p:custDataLst>
      <p:tags r:id="rId2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00.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01.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4b155ae3-8ae7-4b48-b705-78de54159f13.jpg?Expires=1782115352&amp;AWSAccessKeyId=AKLT9NSy7kh8TIS1UzNqLRY2&amp;Signature=pn2VluA3njTuwpVBbW%2BW1XQjKng%3D&quot;}*auto_qingqiu_ai_*1750579337268_18.148_a3d277cb5771-slide-12"/>
</p:tagLst>
</file>

<file path=ppt/tags/tag1002.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003.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004.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05.xml><?xml version="1.0" encoding="utf-8"?>
<p:tagLst xmlns:p="http://schemas.openxmlformats.org/presentationml/2006/main">
  <p:tag name="KSO_WM_DIAGRAM_GROUP_CODE" val="1"/>
  <p:tag name="KSO_WM_BEAUTIFY_FLAG" val="#fgm#"/>
  <p:tag name="KSO_WM_UNIT_INDEX" val="1_4_1"/>
  <p:tag name="KSO_WM_UNIT_TYPE" val="l_h_d"/>
  <p:tag name="KSO_WM_FIGMA_FLAG" val="#fgm#"/>
  <p:tag name="MH_PIC_SOURCE_TYPE" val="generate_slide_ai*{&quot;ai_type&quot;:&quot;generate_ppt&quot;,&quot;id&quot;:&quot;VCG41N943267662&quot;}*auto_galley_ai_*1750579337268_18.148_a3d277cb5771-slide-12"/>
</p:tagLst>
</file>

<file path=ppt/tags/tag1006.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007.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008.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f2f0a703e5376311"/>
</p:tagLst>
</file>

<file path=ppt/tags/tag1009.xml><?xml version="1.0" encoding="utf-8"?>
<p:tagLst xmlns:p="http://schemas.openxmlformats.org/presentationml/2006/main">
  <p:tag name="KSO_WM_BEAUTIFY_FLAG" val="#fgm#"/>
  <p:tag name="KSO_WM_FIGMA_FLAG" val="#fgm#"/>
  <p:tag name="KSO_WM_UNIT_INDEX" val="1"/>
  <p:tag name="KSO_WM_UNIT_TYPE" val="a"/>
  <p:tag name="KSO_WM_LAYOUT_CHECK_HASH" val="e655134aa31b426e6be6f4396da8d66cb7f8ffc9"/>
  <p:tag name="KSO_WM_NEWLAYOUT_GROUP_ID" val="layout_31"/>
  <p:tag name="KSO_WM_NEWLAYOUT_ID" val="slide_543ed0c2bd8919e9"/>
  <p:tag name="KSO_WM_UNIT_PRESET_TEXT" val="单击此处添加标题"/>
</p:tagLst>
</file>

<file path=ppt/tags/tag10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10.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11.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cfb806c6-f7c3-43e4-b79d-c56197986b68.jpg?Expires=1782115349&amp;AWSAccessKeyId=AKLT9NSy7kh8TIS1UzNqLRY2&amp;Signature=tRX9CL7rvOOs3exqh%2F3M%2B31FQUg%3D&quot;}*auto_qingqiu_ai_*1750579337268_18.148_a3d277cb5771-slide-13"/>
</p:tagLst>
</file>

<file path=ppt/tags/tag101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01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014.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15.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8fdd6cb6-b9cd-44e5-b20e-5d999ac730aa.jpg?Expires=1782115349&amp;AWSAccessKeyId=AKLT9NSy7kh8TIS1UzNqLRY2&amp;Signature=4vPBPnk4iCQTXqXrXWzd6msucWU%3D&quot;}*auto_qingqiu_ai_*1750579337268_18.148_a3d277cb5771-slide-13"/>
</p:tagLst>
</file>

<file path=ppt/tags/tag101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01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018.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19.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56028363-916d-492f-8bba-e9a9d53c6ccd.jpg?Expires=1782115349&amp;AWSAccessKeyId=AKLT9NSy7kh8TIS1UzNqLRY2&amp;Signature=QkHljHgSf2hxa9eHMFDIy%2Bm8e%2B0%3D&quot;}*auto_qingqiu_ai_*1750579337268_18.148_a3d277cb5771-slide-13"/>
</p:tagLst>
</file>

<file path=ppt/tags/tag102.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1020.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021.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022.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23.xml><?xml version="1.0" encoding="utf-8"?>
<p:tagLst xmlns:p="http://schemas.openxmlformats.org/presentationml/2006/main">
  <p:tag name="KSO_WM_DIAGRAM_GROUP_CODE" val="1"/>
  <p:tag name="KSO_WM_BEAUTIFY_FLAG" val="#fgm#"/>
  <p:tag name="KSO_WM_UNIT_INDEX" val="1_4_1"/>
  <p:tag name="KSO_WM_UNIT_TYPE" val="l_h_d"/>
  <p:tag name="KSO_WM_FIGMA_FLAG" val="#fgm#"/>
  <p:tag name="MH_PIC_SOURCE_TYPE" val="generate_slide_ai*{&quot;ai_type&quot;:&quot;generate_ppt&quot;,&quot;id&quot;:&quot;http://zh-ai-group.ks3-cn-beijing-internal.ksyun.com/image_generate/image_process/production/202506/6c574424-b4f3-4ca8-b160-b968051a2b4a.jpg?Expires=1782115349&amp;AWSAccessKeyId=AKLT9NSy7kh8TIS1UzNqLRY2&amp;Signature=yLCfyTCu7uMOSsu0Ocbx1iMusfo%3D&quot;}*auto_qingqiu_ai_*1750579337268_18.148_a3d277cb5771-slide-13"/>
</p:tagLst>
</file>

<file path=ppt/tags/tag1024.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025.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026.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543ed0c2bd8919e9"/>
</p:tagLst>
</file>

<file path=ppt/tags/tag1027.xml><?xml version="1.0" encoding="utf-8"?>
<p:tagLst xmlns:p="http://schemas.openxmlformats.org/presentationml/2006/main">
  <p:tag name="KSO_WM_BEAUTIFY_FLAG" val="#fgm#"/>
  <p:tag name="KSO_WM_FIGMA_FLAG" val="#fgm#"/>
  <p:tag name="KSO_WM_UNIT_INDEX" val="1"/>
  <p:tag name="KSO_WM_UNIT_TYPE" val="a"/>
  <p:tag name="KSO_WM_LAYOUT_CHECK_HASH" val="a84584e9cd33bfbff0b59d96e95713e9b6101d85"/>
  <p:tag name="KSO_WM_NEWLAYOUT_GROUP_ID" val="layout_2"/>
  <p:tag name="KSO_WM_NEWLAYOUT_ID" val="slide_ed2c2e1a4c4efbba"/>
  <p:tag name="KSO_WM_UNIT_PRESET_TEXT" val="单击此处添加标题"/>
</p:tagLst>
</file>

<file path=ppt/tags/tag1028.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29.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0a226ab8-93be-47d7-9a6d-35452b818641.jpg?Expires=1782115351&amp;AWSAccessKeyId=AKLT9NSy7kh8TIS1UzNqLRY2&amp;Signature=giho7pwHnBiIF23zhcvRbf5kGPQ%3D&quot;}*auto_qingqiu_ai_*1750579337268_18.148_a3d277cb5771-slide-14"/>
</p:tagLst>
</file>

<file path=ppt/tags/tag103.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6c4868e944797d41acfea7879b30cd784cee8948"/>
  <p:tag name="KSO_WM_NEWLAYOUT_GROUP_ID" val="layout_1-5"/>
  <p:tag name="KSO_WM_NEWLAYOUT_ID" val="slide_f6eba500053b1ebb"/>
</p:tagLst>
</file>

<file path=ppt/tags/tag103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03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032.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033.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1363363566&quot;}*auto_galley_ai_*1750579337268_18.148_a3d277cb5771-slide-14"/>
</p:tagLst>
</file>

<file path=ppt/tags/tag1034.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035.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036.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37.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VCG41N1396432033&quot;}*auto_galley_ai_*1750579337268_18.148_a3d277cb5771-slide-14"/>
</p:tagLst>
</file>

<file path=ppt/tags/tag1038.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039.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04.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1040.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7"/>
  <p:tag name="KSO_WM_FIGMA_FLAG" val="#fgm#"/>
  <p:tag name="KSO_WM_UNIT_PRESET_TEXT" val=" "/>
</p:tagLst>
</file>

<file path=ppt/tags/tag1041.xml><?xml version="1.0" encoding="utf-8"?>
<p:tagLst xmlns:p="http://schemas.openxmlformats.org/presentationml/2006/main">
  <p:tag name="KSO_WM_DIAGRAM_GROUP_CODE" val="1"/>
  <p:tag name="KSO_WM_BEAUTIFY_FLAG" val="#fgm#"/>
  <p:tag name="KSO_WM_UNIT_INDEX" val="1_4_1"/>
  <p:tag name="KSO_WM_UNIT_TYPE" val="l_h_d"/>
  <p:tag name="KSO_WM_FIGMA_FLAG" val="#fgm#"/>
  <p:tag name="MH_PIC_SOURCE_TYPE" val="generate_slide_ai*{&quot;ai_type&quot;:&quot;generate_ppt&quot;,&quot;id&quot;:&quot;http://zh-ai-group.ks3-cn-beijing-internal.ksyun.com/image_generate/image_process/production/202506/e14433a4-da54-4116-8678-da0fd4eff92a.jpg?Expires=1782115351&amp;AWSAccessKeyId=AKLT9NSy7kh8TIS1UzNqLRY2&amp;Signature=wzs7ppYzBBBgyUXTSS4Db1C7c2k%3D&quot;}*auto_qingqiu_ai_*1750579337268_18.148_a3d277cb5771-slide-14"/>
</p:tagLst>
</file>

<file path=ppt/tags/tag1042.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1043.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04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ed2c2e1a4c4efbba"/>
</p:tagLst>
</file>

<file path=ppt/tags/tag1045.xml><?xml version="1.0" encoding="utf-8"?>
<p:tagLst xmlns:p="http://schemas.openxmlformats.org/presentationml/2006/main">
  <p:tag name="KSO_WM_BEAUTIFY_FLAG" val="#fgm#"/>
  <p:tag name="KSO_WM_FIGMA_FLAG" val="#fgm#"/>
  <p:tag name="KSO_WM_UNIT_INDEX" val="1"/>
  <p:tag name="KSO_WM_UNIT_TYPE" val="a"/>
  <p:tag name="KSO_WM_LAYOUT_CHECK_HASH" val="1a97fdb766463d4e1a093d5ac2f75353e2d04413"/>
  <p:tag name="KSO_WM_NEWLAYOUT_GROUP_ID" val="layout_4"/>
  <p:tag name="KSO_WM_NEWLAYOUT_ID" val="slide_2b008812e1926072"/>
  <p:tag name="KSO_WM_UNIT_PRESET_TEXT" val="单击此处添加标题"/>
</p:tagLst>
</file>

<file path=ppt/tags/tag1046.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047.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48.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59f359bb-657a-4de1-bf82-060a3ec9c950.jpg?Expires=1782115351&amp;AWSAccessKeyId=AKLT9NSy7kh8TIS1UzNqLRY2&amp;Signature=bX8AUtGxx2%2B1CFy7ja8M%2FS0aAqc%3D&quot;}*auto_qingqiu_ai_*1750579337268_18.148_a3d277cb5771-slide-15"/>
</p:tagLst>
</file>

<file path=ppt/tags/tag104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105.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105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051.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052.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9add1169-9c52-4a94-a481-2c073b11f9a7.jpg?Expires=1782115352&amp;AWSAccessKeyId=AKLT9NSy7kh8TIS1UzNqLRY2&amp;Signature=1Q736dOEmqbIpL8NJsIke5XKIAg%3D&quot;}*auto_qingqiu_ai_*1750579337268_18.148_a3d277cb5771-slide-15"/>
</p:tagLst>
</file>

<file path=ppt/tags/tag105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105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05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2b008812e1926072"/>
</p:tagLst>
</file>

<file path=ppt/tags/tag1056.xml><?xml version="1.0" encoding="utf-8"?>
<p:tagLst xmlns:p="http://schemas.openxmlformats.org/presentationml/2006/main">
  <p:tag name="KSO_WM_BEAUTIFY_FLAG" val="#fgm#"/>
  <p:tag name="KSO_WM_FIGMA_FLAG" val="#fgm#"/>
  <p:tag name="KSO_WM_UNIT_INDEX" val="1"/>
  <p:tag name="KSO_WM_UNIT_TYPE" val="a"/>
  <p:tag name="KSO_WM_LAYOUT_CHECK_HASH" val="71a5c8bb18561ff73337d2cfa1623b8138a21511"/>
  <p:tag name="KSO_WM_NEWLAYOUT_GROUP_ID" val="layout_46"/>
  <p:tag name="KSO_WM_NEWLAYOUT_ID" val="slide_b7e8f6897219d870"/>
  <p:tag name="KSO_WM_UNIT_PRESET_TEXT" val="单击此处添加标题"/>
</p:tagLst>
</file>

<file path=ppt/tags/tag1057.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058.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1059.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211394269982&quot;}*auto_galley_ai_*1750579337268_18.148_a3d277cb5771-slide-16"/>
</p:tagLst>
</file>

<file path=ppt/tags/tag10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6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106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062.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063.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937523660&quot;}*auto_galley_ai_*1750579337268_18.148_a3d277cb5771-slide-16"/>
</p:tagLst>
</file>

<file path=ppt/tags/tag1064.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1065.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066.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b7e8f6897219d870"/>
</p:tagLst>
</file>

<file path=ppt/tags/tag1067.xml><?xml version="1.0" encoding="utf-8"?>
<p:tagLst xmlns:p="http://schemas.openxmlformats.org/presentationml/2006/main">
  <p:tag name="KSO_WM_BEAUTIFY_FLAG" val="#fgm#"/>
  <p:tag name="KSO_WM_FIGMA_FLAG" val="#fgm#"/>
  <p:tag name="KSO_WM_UNIT_INDEX" val="1"/>
  <p:tag name="KSO_WM_UNIT_TYPE" val="a"/>
  <p:tag name="KSO_WM_LAYOUT_CHECK_HASH" val="cc303765c32928ce743bbe18372e745cfafd2352"/>
  <p:tag name="KSO_WM_NEWLAYOUT_GROUP_ID" val="layout_48"/>
  <p:tag name="KSO_WM_NEWLAYOUT_ID" val="slide_e5e493f69f279955"/>
  <p:tag name="KSO_WM_UNIT_PRESET_TEXT" val="单击此处添加标题"/>
</p:tagLst>
</file>

<file path=ppt/tags/tag1068.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69.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fadb8846-7b25-41b5-a0a1-884b8b8925a7.jpg?Expires=1782115352&amp;AWSAccessKeyId=AKLT9NSy7kh8TIS1UzNqLRY2&amp;Signature=oMR6Ne4zfg3q6%2FJzbU7UzLFJd6E%3D&quot;}*auto_qingqiu_ai_*1750579337268_18.148_a3d277cb5771-slide-17"/>
</p:tagLst>
</file>

<file path=ppt/tags/tag10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7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07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072.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73.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89c11d46-d558-4b5c-bd14-5f8413dff0cd.jpg?Expires=1782115353&amp;AWSAccessKeyId=AKLT9NSy7kh8TIS1UzNqLRY2&amp;Signature=V5CMTddavPYmddvobzyBEe4zp%2Fk%3D&quot;}*auto_qingqiu_ai_*1750579337268_18.148_a3d277cb5771-slide-17"/>
</p:tagLst>
</file>

<file path=ppt/tags/tag1074.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075.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076.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e5e493f69f279955"/>
</p:tagLst>
</file>

<file path=ppt/tags/tag1077.xml><?xml version="1.0" encoding="utf-8"?>
<p:tagLst xmlns:p="http://schemas.openxmlformats.org/presentationml/2006/main">
  <p:tag name="KSO_WM_BEAUTIFY_FLAG" val="#fgm#"/>
  <p:tag name="KSO_WM_FIGMA_FLAG" val="#fgm#"/>
  <p:tag name="KSO_WM_UNIT_INDEX" val="1"/>
  <p:tag name="KSO_WM_UNIT_TYPE" val="a"/>
  <p:tag name="KSO_WM_LAYOUT_CHECK_HASH" val="1b36f9c1ce3582a7f26c64d62cbed139abaefb53"/>
  <p:tag name="KSO_WM_NEWLAYOUT_GROUP_ID" val="layout_24"/>
  <p:tag name="KSO_WM_NEWLAYOUT_ID" val="slide_cb7e80b1572e04a8"/>
  <p:tag name="KSO_WM_UNIT_PRESET_TEXT" val="单击此处添加标题"/>
</p:tagLst>
</file>

<file path=ppt/tags/tag1078.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079.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80.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46bba774-f002-4327-9c9f-02862f7a4724.jpg?Expires=1782115353&amp;AWSAccessKeyId=AKLT9NSy7kh8TIS1UzNqLRY2&amp;Signature=XfjCHJNhvjdUUR2Fa527omItgR8%3D&quot;}*auto_qingqiu_ai_*1750579337268_18.148_a3d277cb5771-slide-18"/>
</p:tagLst>
</file>

<file path=ppt/tags/tag1081.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082.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083.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84.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a59f1ba2-0873-481a-9d7b-5c80962ffa9e.jpg?Expires=1782115352&amp;AWSAccessKeyId=AKLT9NSy7kh8TIS1UzNqLRY2&amp;Signature=4t3PN85zMZKVrw4%2BsCw5DmYiNvM%3D&quot;}*auto_qingqiu_ai_*1750579337268_18.148_a3d277cb5771-slide-18"/>
</p:tagLst>
</file>

<file path=ppt/tags/tag108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086.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087.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88.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7c1c4e03-13e1-493b-a57a-85b57eb58b48.jpg?Expires=1782115352&amp;AWSAccessKeyId=AKLT9NSy7kh8TIS1UzNqLRY2&amp;Signature=R2%2FJcog8ZEfBHVn9vtdQTqAk5jY%3D&quot;}*auto_qingqiu_ai_*1750579337268_18.148_a3d277cb5771-slide-18"/>
</p:tagLst>
</file>

<file path=ppt/tags/tag1089.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0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090.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091.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092.xml><?xml version="1.0" encoding="utf-8"?>
<p:tagLst xmlns:p="http://schemas.openxmlformats.org/presentationml/2006/main">
  <p:tag name="KSO_WM_DIAGRAM_GROUP_CODE" val="1"/>
  <p:tag name="KSO_WM_BEAUTIFY_FLAG" val="#fgm#"/>
  <p:tag name="KSO_WM_UNIT_INDEX" val="1_4_1"/>
  <p:tag name="KSO_WM_UNIT_TYPE" val="l_h_d"/>
  <p:tag name="KSO_WM_FIGMA_FLAG" val="#fgm#"/>
  <p:tag name="MH_PIC_SOURCE_TYPE" val="generate_slide_ai*{&quot;ai_type&quot;:&quot;generate_ppt&quot;,&quot;id&quot;:&quot;http://zh-ai-group.ks3-cn-beijing-internal.ksyun.com/image_generate/image_process/production/202506/0ef177d9-dfab-4710-a326-a181d1e4db9b.jpg?Expires=1782115352&amp;AWSAccessKeyId=AKLT9NSy7kh8TIS1UzNqLRY2&amp;Signature=1DyBtVbgkYgSoIXjWMQGvNXEnyw%3D&quot;}*auto_qingqiu_ai_*1750579337268_18.148_a3d277cb5771-slide-18"/>
</p:tagLst>
</file>

<file path=ppt/tags/tag1093.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1094.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09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cb7e80b1572e04a8"/>
</p:tagLst>
</file>

<file path=ppt/tags/tag1096.xml><?xml version="1.0" encoding="utf-8"?>
<p:tagLst xmlns:p="http://schemas.openxmlformats.org/presentationml/2006/main">
  <p:tag name="KSO_WM_BEAUTIFY_FLAG" val="#fgm#"/>
  <p:tag name="KSO_WM_FIGMA_FLAG" val="#fgm#"/>
  <p:tag name="KSO_WM_UNIT_INDEX" val="1"/>
  <p:tag name="KSO_WM_UNIT_TYPE" val="a"/>
  <p:tag name="KSO_WM_LAYOUT_CHECK_HASH" val="ffd50c90642aa6a1cb8b7ddd4f9dceeef19bc070"/>
  <p:tag name="KSO_WM_NEWLAYOUT_GROUP_ID" val="layout_60"/>
  <p:tag name="KSO_WM_NEWLAYOUT_ID" val="slide_92e718e35737f8af"/>
  <p:tag name="KSO_WM_UNIT_PRESET_TEXT" val="单击此处添加标题"/>
</p:tagLst>
</file>

<file path=ppt/tags/tag1097.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1471576569&quot;}*auto_galley_ai_*1750579337268_18.148_a3d277cb5771-slide-19"/>
</p:tagLst>
</file>

<file path=ppt/tags/tag1098.xml><?xml version="1.0" encoding="utf-8"?>
<p:tagLst xmlns:p="http://schemas.openxmlformats.org/presentationml/2006/main">
  <p:tag name="$PH_EXT" val="2"/>
  <p:tag name="KSO_WM_FIGMA_DECORATION_INDEX" val="18_contentModel"/>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 name="KSO_WM_UNIT_PRESET_TEXT" val=" "/>
</p:tagLst>
</file>

<file path=ppt/tags/tag109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1.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10.xml><?xml version="1.0" encoding="utf-8"?>
<p:tagLst xmlns:p="http://schemas.openxmlformats.org/presentationml/2006/main">
  <p:tag name="KSO_WM_BEAUTIFY_FLAG" val="#fgm#"/>
  <p:tag name="KSO_WM_FIGMA_FLAG" val="#fgm#"/>
  <p:tag name="KSO_WM_UNIT_INDEX" val="1"/>
  <p:tag name="KSO_WM_UNIT_TYPE" val="a"/>
  <p:tag name="KSO_WM_LAYOUT_CHECK_HASH" val="68bde1422c5241699dac4bcb5556ecdd770d1343"/>
  <p:tag name="KSO_WM_NEWLAYOUT_GROUP_ID" val="layout_38"/>
  <p:tag name="KSO_WM_NEWLAYOUT_ID" val="slide_d0dbf15547e350ba"/>
</p:tagLst>
</file>

<file path=ppt/tags/tag110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0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102.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03.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92e718e35737f8af"/>
</p:tagLst>
</file>

<file path=ppt/tags/tag1104.xml><?xml version="1.0" encoding="utf-8"?>
<p:tagLst xmlns:p="http://schemas.openxmlformats.org/presentationml/2006/main">
  <p:tag name="KSO_WM_BEAUTIFY_FLAG" val="#fgm#"/>
  <p:tag name="KSO_WM_FIGMA_FLAG" val="#fgm#"/>
  <p:tag name="KSO_WM_UNIT_INDEX" val="1"/>
  <p:tag name="KSO_WM_UNIT_TYPE" val="a"/>
  <p:tag name="KSO_WM_LAYOUT_CHECK_HASH" val="632372856b83b0a80ef289c8a8df54ceb3d7b1e1"/>
  <p:tag name="KSO_WM_NEWLAYOUT_GROUP_ID" val="layout_42"/>
  <p:tag name="KSO_WM_NEWLAYOUT_ID" val="slide_dd2f059f6dfe3f3e"/>
  <p:tag name="KSO_WM_UNIT_PRESET_TEXT" val="单击此处添加标题"/>
</p:tagLst>
</file>

<file path=ppt/tags/tag110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fdb77c7f-a58c-4abc-9e38-408e30e9ef0a.jpg?Expires=1782115356&amp;AWSAccessKeyId=AKLT9NSy7kh8TIS1UzNqLRY2&amp;Signature=OeRr8b9gDha9v5vkesQBLasyoVs%3D&quot;}*auto_qingqiu_ai_*1750579337268_18.148_a3d277cb5771-slide-20"/>
</p:tagLst>
</file>

<file path=ppt/tags/tag1106.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10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108.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09.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9"/>
  <p:tag name="KSO_WM_FIGMA_FLAG" val="#fgm#"/>
  <p:tag name="KSO_WM_UNIT_PRESET_TEXT" val=" "/>
</p:tagLst>
</file>

<file path=ppt/tags/tag11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1110.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111.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12.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9"/>
  <p:tag name="KSO_WM_FIGMA_FLAG" val="#fgm#"/>
  <p:tag name="KSO_WM_UNIT_PRESET_TEXT" val=" "/>
</p:tagLst>
</file>

<file path=ppt/tags/tag1113.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114.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11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dd2f059f6dfe3f3e"/>
</p:tagLst>
</file>

<file path=ppt/tags/tag1116.xml><?xml version="1.0" encoding="utf-8"?>
<p:tagLst xmlns:p="http://schemas.openxmlformats.org/presentationml/2006/main">
  <p:tag name="KSO_WM_BEAUTIFY_FLAG" val="#fgm#"/>
  <p:tag name="KSO_WM_FIGMA_FLAG" val="#fgm#"/>
  <p:tag name="KSO_WM_UNIT_INDEX" val="1"/>
  <p:tag name="KSO_WM_UNIT_TYPE" val="a"/>
  <p:tag name="KSO_WM_LAYOUT_CHECK_HASH" val="f669edfadc3a3a512179dbde97e3eceddd8ab7d9"/>
  <p:tag name="KSO_WM_NEWLAYOUT_GROUP_ID" val="layout_29"/>
  <p:tag name="KSO_WM_NEWLAYOUT_ID" val="slide_71306c912136627e"/>
  <p:tag name="KSO_WM_UNIT_PRESET_TEXT" val="单击此处添加标题"/>
</p:tagLst>
</file>

<file path=ppt/tags/tag1117.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118.xml><?xml version="1.0" encoding="utf-8"?>
<p:tagLst xmlns:p="http://schemas.openxmlformats.org/presentationml/2006/main">
  <p:tag name="$PH_EXT" val="2"/>
  <p:tag name="KSO_WM_FIGMA_DECORATION_INDEX" val="18_contentModel"/>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 name="KSO_WM_UNIT_PRESET_TEXT" val=" "/>
</p:tagLst>
</file>

<file path=ppt/tags/tag1119.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11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12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12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22.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2"/>
  <p:tag name="KSO_WM_FIGMA_FLAG" val="#fgm#"/>
</p:tagLst>
</file>

<file path=ppt/tags/tag112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12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25.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3"/>
  <p:tag name="KSO_WM_FIGMA_FLAG" val="#fgm#"/>
</p:tagLst>
</file>

<file path=ppt/tags/tag112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12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128.xml><?xml version="1.0" encoding="utf-8"?>
<p:tagLst xmlns:p="http://schemas.openxmlformats.org/presentationml/2006/main">
  <p:tag name="$PH_EXT" val="1"/>
  <p:tag name="KSO_WM_DIAGRAM_GROUP_CODE" val="1"/>
  <p:tag name="KSO_WM_BEAUTIFY_FLAG" val="#fgm#"/>
  <p:tag name="KSO_WM_UNIT_INDEX" val="1_4_1"/>
  <p:tag name="KSO_WM_UNIT_TYPE" val="l_h_x"/>
  <p:tag name="KSO_WM_FIGMA_DECORATION_INDEX" val="4"/>
  <p:tag name="KSO_WM_FIGMA_FLAG" val="#fgm#"/>
</p:tagLst>
</file>

<file path=ppt/tags/tag1129.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1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130.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13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71306c912136627e"/>
</p:tagLst>
</file>

<file path=ppt/tags/tag1132.xml><?xml version="1.0" encoding="utf-8"?>
<p:tagLst xmlns:p="http://schemas.openxmlformats.org/presentationml/2006/main">
  <p:tag name="KSO_WM_BEAUTIFY_FLAG" val="#fgm#"/>
  <p:tag name="KSO_WM_FIGMA_FLAG" val="#fgm#"/>
  <p:tag name="KSO_WM_UNIT_INDEX" val="1"/>
  <p:tag name="KSO_WM_UNIT_TYPE" val="a"/>
  <p:tag name="KSO_WM_LAYOUT_CHECK_HASH" val="0e03805b344ced7ba915ef816619298eaf0eeaa0"/>
  <p:tag name="KSO_WM_NEWLAYOUT_GROUP_ID" val="layout_57"/>
  <p:tag name="KSO_WM_NEWLAYOUT_ID" val="slide_83b7865b9d66d1e1"/>
  <p:tag name="KSO_WM_UNIT_PRESET_TEXT" val="单击此处添加标题"/>
</p:tagLst>
</file>

<file path=ppt/tags/tag1133.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1134.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426c871c-9be7-4e01-823f-c2ec3397d25d.jpg?Expires=1782115360&amp;AWSAccessKeyId=AKLT9NSy7kh8TIS1UzNqLRY2&amp;Signature=Fd092JhsnD7wfMRYeuxBwyFTgIg%3D&quot;}*auto_qingqiu_ai_*1750579337268_18.148_a3d277cb5771-slide-22"/>
</p:tagLst>
</file>

<file path=ppt/tags/tag113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13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37.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138.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825978370&quot;}*auto_galley_ai_*1750579337268_18.148_a3d277cb5771-slide-22"/>
</p:tagLst>
</file>

<file path=ppt/tags/tag1139.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1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140.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4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83b7865b9d66d1e1"/>
</p:tagLst>
</file>

<file path=ppt/tags/tag1142.xml><?xml version="1.0" encoding="utf-8"?>
<p:tagLst xmlns:p="http://schemas.openxmlformats.org/presentationml/2006/main">
  <p:tag name="KSO_WM_BEAUTIFY_FLAG" val="#fgm#"/>
  <p:tag name="KSO_WM_FIGMA_FLAG" val="#fgm#"/>
  <p:tag name="KSO_WM_UNIT_INDEX" val="1"/>
  <p:tag name="KSO_WM_UNIT_TYPE" val="a"/>
  <p:tag name="KSO_WM_LAYOUT_CHECK_HASH" val="a8f29435ec88c26fcc7373fd16012fba4b2f5585"/>
  <p:tag name="KSO_WM_NEWLAYOUT_GROUP_ID" val="layout_61"/>
  <p:tag name="KSO_WM_NEWLAYOUT_ID" val="slide_f1657cdac1a3dcf3"/>
  <p:tag name="KSO_WM_UNIT_PRESET_TEXT" val="单击此处添加标题"/>
</p:tagLst>
</file>

<file path=ppt/tags/tag114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37cbeadf-36b5-4e42-b412-2d9aad00bb0f.jpg?Expires=1782115358&amp;AWSAccessKeyId=AKLT9NSy7kh8TIS1UzNqLRY2&amp;Signature=PFwVLjSV6lh4%2Bq245ndCn%2BK8BKc%3D&quot;}*auto_qingqiu_ai_*1750579337268_18.148_a3d277cb5771-slide-23"/>
</p:tagLst>
</file>

<file path=ppt/tags/tag1144.xml><?xml version="1.0" encoding="utf-8"?>
<p:tagLst xmlns:p="http://schemas.openxmlformats.org/presentationml/2006/main">
  <p:tag name="$PH_EXT" val="2"/>
  <p:tag name="KSO_WM_FIGMA_DECORATION_INDEX" val="17_contentModel"/>
  <p:tag name="KSO_WM_BEAUTIFY_FLAG" val="#fgm#"/>
  <p:tag name="KSO_WM_FIGMA_FLAG" val="#fgm#"/>
  <p:tag name="KSO_WM_UNIT_INDEX" val="1_1"/>
  <p:tag name="KSO_WM_UNIT_TYPE" val="l_i"/>
  <p:tag name="KSO_WM_UNIT_PRESET_TEXT" val=" "/>
</p:tagLst>
</file>

<file path=ppt/tags/tag114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14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114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f1657cdac1a3dcf3"/>
</p:tagLst>
</file>

<file path=ppt/tags/tag1148.xml><?xml version="1.0" encoding="utf-8"?>
<p:tagLst xmlns:p="http://schemas.openxmlformats.org/presentationml/2006/main">
  <p:tag name="KSO_WM_BEAUTIFY_FLAG" val="#fgm#"/>
  <p:tag name="KSO_WM_FIGMA_FLAG" val="#fgm#"/>
  <p:tag name="KSO_WM_UNIT_INDEX" val="1"/>
  <p:tag name="KSO_WM_UNIT_TYPE" val="a"/>
  <p:tag name="KSO_WM_LAYOUT_CHECK_HASH" val="e302725d8dfc52d089415ccabfdc8d50ea95092c"/>
  <p:tag name="KSO_WM_NEWLAYOUT_GROUP_ID" val="layout_40"/>
  <p:tag name="KSO_WM_NEWLAYOUT_ID" val="slide_8f227d6837189ee7"/>
  <p:tag name="KSO_WM_UNIT_PRESET_TEXT" val="单击此处添加标题"/>
</p:tagLst>
</file>

<file path=ppt/tags/tag1149.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1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1150.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51.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475915899&quot;}*auto_galley_ai_*1750579337268_18.148_a3d277cb5771-slide-24"/>
</p:tagLst>
</file>

<file path=ppt/tags/tag115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115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54.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55.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1448115882&quot;}*auto_galley_ai_*1750579337268_18.148_a3d277cb5771-slide-24"/>
</p:tagLst>
</file>

<file path=ppt/tags/tag115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115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58.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8f227d6837189ee7"/>
</p:tagLst>
</file>

<file path=ppt/tags/tag1159.xml><?xml version="1.0" encoding="utf-8"?>
<p:tagLst xmlns:p="http://schemas.openxmlformats.org/presentationml/2006/main">
  <p:tag name="KSO_WM_BEAUTIFY_FLAG" val="#fgm#"/>
  <p:tag name="KSO_WM_FIGMA_FLAG" val="#fgm#"/>
  <p:tag name="KSO_WM_UNIT_INDEX" val="1"/>
  <p:tag name="KSO_WM_UNIT_TYPE" val="a"/>
  <p:tag name="KSO_WM_LAYOUT_CHECK_HASH" val="ed14aad5d6ed48f5f7b9066e77094293d1da3216"/>
  <p:tag name="KSO_WM_NEWLAYOUT_GROUP_ID" val="layout_44"/>
  <p:tag name="KSO_WM_NEWLAYOUT_ID" val="slide_de69d60d3d89adda"/>
  <p:tag name="KSO_WM_UNIT_PRESET_TEXT" val="单击此处添加标题"/>
</p:tagLst>
</file>

<file path=ppt/tags/tag11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160.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161.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62.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b549971e-dc5e-4a48-b587-f6957b5420f7.jpg?Expires=1782115361&amp;AWSAccessKeyId=AKLT9NSy7kh8TIS1UzNqLRY2&amp;Signature=gllP4RWXpN8v41RFduwtpzHb0qc%3D&quot;}*auto_qingqiu_ai_*1750579337268_18.148_a3d277cb5771-slide-25"/>
</p:tagLst>
</file>

<file path=ppt/tags/tag116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16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65.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66.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1472735165&quot;}*auto_galley_ai_*1750579337268_18.148_a3d277cb5771-slide-25"/>
</p:tagLst>
</file>

<file path=ppt/tags/tag1167.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168.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69.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70.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5c3ab1dd-7e45-4e08-8a82-1172132431d7.jpg?Expires=1782115360&amp;AWSAccessKeyId=AKLT9NSy7kh8TIS1UzNqLRY2&amp;Signature=k77BPXZM1XbxXXTwkgtKZwM1P3g%3D&quot;}*auto_qingqiu_ai_*1750579337268_18.148_a3d277cb5771-slide-25"/>
</p:tagLst>
</file>

<file path=ppt/tags/tag1171.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172.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173.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de69d60d3d89adda"/>
</p:tagLst>
</file>

<file path=ppt/tags/tag1174.xml><?xml version="1.0" encoding="utf-8"?>
<p:tagLst xmlns:p="http://schemas.openxmlformats.org/presentationml/2006/main">
  <p:tag name="KSO_WM_BEAUTIFY_FLAG" val="#fgm#"/>
  <p:tag name="KSO_WM_FIGMA_FLAG" val="#fgm#"/>
  <p:tag name="KSO_WM_UNIT_INDEX" val="1"/>
  <p:tag name="KSO_WM_UNIT_TYPE" val="a"/>
  <p:tag name="KSO_WM_LAYOUT_CHECK_HASH" val="6917c4ddd028fcc8bf94423067066dfe3e7ee1d9"/>
  <p:tag name="KSO_WM_NEWLAYOUT_GROUP_ID" val="layout_37"/>
  <p:tag name="KSO_WM_NEWLAYOUT_ID" val="slide_3e3ab5794a470d78"/>
  <p:tag name="KSO_WM_UNIT_PRESET_TEXT" val="单击此处添加标题"/>
</p:tagLst>
</file>

<file path=ppt/tags/tag1175.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176.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1177.xml><?xml version="1.0" encoding="utf-8"?>
<p:tagLst xmlns:p="http://schemas.openxmlformats.org/presentationml/2006/main">
  <p:tag name="KSO_WM_DIAGRAM_GROUP_CODE" val="1"/>
  <p:tag name="KSO_WM_BEAUTIFY_FLAG" val="#fgm#"/>
  <p:tag name="KSO_WM_UNIT_INDEX" val="1_1_3"/>
  <p:tag name="KSO_WM_UNIT_SUBTYPE" val="d"/>
  <p:tag name="KSO_WM_UNIT_TYPE" val="l_h_i"/>
  <p:tag name="KSO_WM_FIGMA_FLAG" val="#fgm#"/>
  <p:tag name="KSO_WM_UNIT_PRESET_TEXT" val="01"/>
</p:tagLst>
</file>

<file path=ppt/tags/tag117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17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80.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81.xml><?xml version="1.0" encoding="utf-8"?>
<p:tagLst xmlns:p="http://schemas.openxmlformats.org/presentationml/2006/main">
  <p:tag name="KSO_WM_DIAGRAM_GROUP_CODE" val="1"/>
  <p:tag name="KSO_WM_BEAUTIFY_FLAG" val="#fgm#"/>
  <p:tag name="KSO_WM_UNIT_INDEX" val="1_2_3"/>
  <p:tag name="KSO_WM_UNIT_SUBTYPE" val="d"/>
  <p:tag name="KSO_WM_UNIT_TYPE" val="l_h_i"/>
  <p:tag name="KSO_WM_FIGMA_FLAG" val="#fgm#"/>
  <p:tag name="KSO_WM_UNIT_PRESET_TEXT" val="02"/>
</p:tagLst>
</file>

<file path=ppt/tags/tag118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18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184.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185.xml><?xml version="1.0" encoding="utf-8"?>
<p:tagLst xmlns:p="http://schemas.openxmlformats.org/presentationml/2006/main">
  <p:tag name="KSO_WM_DIAGRAM_GROUP_CODE" val="1"/>
  <p:tag name="KSO_WM_BEAUTIFY_FLAG" val="#fgm#"/>
  <p:tag name="KSO_WM_UNIT_INDEX" val="1_3_3"/>
  <p:tag name="KSO_WM_UNIT_SUBTYPE" val="d"/>
  <p:tag name="KSO_WM_UNIT_TYPE" val="l_h_i"/>
  <p:tag name="KSO_WM_FIGMA_FLAG" val="#fgm#"/>
  <p:tag name="KSO_WM_UNIT_PRESET_TEXT" val="03"/>
</p:tagLst>
</file>

<file path=ppt/tags/tag118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18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188.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7"/>
  <p:tag name="KSO_WM_FIGMA_FLAG" val="#fgm#"/>
  <p:tag name="KSO_WM_UNIT_PRESET_TEXT" val=" "/>
</p:tagLst>
</file>

<file path=ppt/tags/tag1189.xml><?xml version="1.0" encoding="utf-8"?>
<p:tagLst xmlns:p="http://schemas.openxmlformats.org/presentationml/2006/main">
  <p:tag name="KSO_WM_DIAGRAM_GROUP_CODE" val="1"/>
  <p:tag name="KSO_WM_BEAUTIFY_FLAG" val="#fgm#"/>
  <p:tag name="KSO_WM_UNIT_INDEX" val="1_4_3"/>
  <p:tag name="KSO_WM_UNIT_SUBTYPE" val="d"/>
  <p:tag name="KSO_WM_UNIT_TYPE" val="l_h_i"/>
  <p:tag name="KSO_WM_FIGMA_FLAG" val="#fgm#"/>
  <p:tag name="KSO_WM_UNIT_PRESET_TEXT" val="04"/>
</p:tagLst>
</file>

<file path=ppt/tags/tag11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190.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1191.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192.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3e3ab5794a470d78"/>
</p:tagLst>
</file>

<file path=ppt/tags/tag1193.xml><?xml version="1.0" encoding="utf-8"?>
<p:tagLst xmlns:p="http://schemas.openxmlformats.org/presentationml/2006/main">
  <p:tag name="KSO_WM_BEAUTIFY_FLAG" val="#fgm#"/>
  <p:tag name="KSO_WM_FIGMA_FLAG" val="#fgm#"/>
  <p:tag name="KSO_WM_UNIT_INDEX" val="1"/>
  <p:tag name="KSO_WM_UNIT_TYPE" val="a"/>
  <p:tag name="KSO_WM_LAYOUT_CHECK_HASH" val="d80eeb92e39ccd49aa0d24536b78bc3030e4e4a7"/>
  <p:tag name="KSO_WM_NEWLAYOUT_GROUP_ID" val="layout_62"/>
  <p:tag name="KSO_WM_NEWLAYOUT_ID" val="slide_72ee7055fb184196"/>
  <p:tag name="KSO_WM_UNIT_PRESET_TEXT" val="单击此处添加标题"/>
</p:tagLst>
</file>

<file path=ppt/tags/tag1194.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4510f30f-1c16-405a-bf69-37c3cd147a06.jpg?Expires=1782115359&amp;AWSAccessKeyId=AKLT9NSy7kh8TIS1UzNqLRY2&amp;Signature=nN1a3Pmd8ERXw1C37Jm2oV34ifM%3D&quot;}*auto_qingqiu_ai_*1750579337268_18.148_a3d277cb5771-slide-27"/>
</p:tagLst>
</file>

<file path=ppt/tags/tag1195.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196.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1197.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198.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9"/>
  <p:tag name="KSO_WM_FIGMA_FLAG" val="#fgm#"/>
  <p:tag name="KSO_WM_UNIT_PRESET_TEXT" val=" "/>
</p:tagLst>
</file>

<file path=ppt/tags/tag1199.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1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2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200.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0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72ee7055fb184196"/>
</p:tagLst>
</file>

<file path=ppt/tags/tag1202.xml><?xml version="1.0" encoding="utf-8"?>
<p:tagLst xmlns:p="http://schemas.openxmlformats.org/presentationml/2006/main">
  <p:tag name="KSO_WM_BEAUTIFY_FLAG" val="#fgm#"/>
  <p:tag name="KSO_WM_FIGMA_FLAG" val="#fgm#"/>
  <p:tag name="KSO_WM_UNIT_INDEX" val="1"/>
  <p:tag name="KSO_WM_UNIT_TYPE" val="a"/>
  <p:tag name="KSO_WM_LAYOUT_CHECK_HASH" val="c40b0fddc5a16d1b851834359e219c7ce7480996"/>
  <p:tag name="KSO_WM_NEWLAYOUT_GROUP_ID" val="layout_65"/>
  <p:tag name="KSO_WM_NEWLAYOUT_ID" val="slide_791c730e0f49bbc1"/>
  <p:tag name="KSO_WM_UNIT_PRESET_TEXT" val="单击此处添加标题"/>
</p:tagLst>
</file>

<file path=ppt/tags/tag120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1493471711&quot;}*auto_galley_ai_*1750579337268_18.148_a3d277cb5771-slide-28"/>
</p:tagLst>
</file>

<file path=ppt/tags/tag1204.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205.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0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20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08.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209.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2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210.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1211.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212.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791c730e0f49bbc1"/>
</p:tagLst>
</file>

<file path=ppt/tags/tag1213.xml><?xml version="1.0" encoding="utf-8"?>
<p:tagLst xmlns:p="http://schemas.openxmlformats.org/presentationml/2006/main">
  <p:tag name="KSO_WM_BEAUTIFY_FLAG" val="#fgm#"/>
  <p:tag name="KSO_WM_FIGMA_FLAG" val="#fgm#"/>
  <p:tag name="KSO_WM_UNIT_INDEX" val="1"/>
  <p:tag name="KSO_WM_UNIT_TYPE" val="a"/>
  <p:tag name="KSO_WM_LAYOUT_CHECK_HASH" val="4b3a57ea955a53b2614f9d7eeee368bab1303ad4"/>
  <p:tag name="KSO_WM_NEWLAYOUT_GROUP_ID" val="layout_43"/>
  <p:tag name="KSO_WM_NEWLAYOUT_ID" val="slide_ff9322fba41ef5aa"/>
  <p:tag name="KSO_WM_UNIT_PRESET_TEXT" val="单击此处添加标题"/>
</p:tagLst>
</file>

<file path=ppt/tags/tag1214.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21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1255905241&quot;}*auto_galley_ai_*1750579337268_18.148_a3d277cb5771-slide-29"/>
</p:tagLst>
</file>

<file path=ppt/tags/tag1216.xml><?xml version="1.0" encoding="utf-8"?>
<p:tagLst xmlns:p="http://schemas.openxmlformats.org/presentationml/2006/main">
  <p:tag name="$PH_EXT" val="2"/>
  <p:tag name="KSO_WM_FIGMA_DECORATION_INDEX" val="18_contentModel"/>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 name="KSO_WM_UNIT_PRESET_TEXT" val=" "/>
</p:tagLst>
</file>

<file path=ppt/tags/tag121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218.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19.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22.xml><?xml version="1.0" encoding="utf-8"?>
<p:tagLst xmlns:p="http://schemas.openxmlformats.org/presentationml/2006/main">
  <p:tag name="KSO_WM_BEAUTIFY_FLAG" val="#fgm#"/>
  <p:tag name="KSO_WM_FIGMA_FLAG" val="#fgm#"/>
  <p:tag name="KSO_WM_UNIT_INDEX" val="1"/>
  <p:tag name="KSO_WM_UNIT_TYPE" val="a"/>
  <p:tag name="KSO_WM_LAYOUT_CHECK_HASH" val="6256f6cf8886a328573b1d3273a19374b181d363"/>
  <p:tag name="KSO_WM_NEWLAYOUT_GROUP_ID" val="layout_63"/>
  <p:tag name="KSO_WM_NEWLAYOUT_ID" val="slide_46426e6a75233cef"/>
</p:tagLst>
</file>

<file path=ppt/tags/tag1220.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2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ff9322fba41ef5aa"/>
</p:tagLst>
</file>

<file path=ppt/tags/tag1222.xml><?xml version="1.0" encoding="utf-8"?>
<p:tagLst xmlns:p="http://schemas.openxmlformats.org/presentationml/2006/main">
  <p:tag name="KSO_WM_BEAUTIFY_FLAG" val="#fgm#"/>
  <p:tag name="KSO_WM_FIGMA_FLAG" val="#fgm#"/>
  <p:tag name="KSO_WM_UNIT_INDEX" val="1"/>
  <p:tag name="KSO_WM_UNIT_TYPE" val="a"/>
  <p:tag name="KSO_WM_LAYOUT_CHECK_HASH" val="9fd9da7dbf10f51efed8945ad3ce55d0224a7c07"/>
  <p:tag name="KSO_WM_NEWLAYOUT_GROUP_ID" val="layout_28"/>
  <p:tag name="KSO_WM_NEWLAYOUT_ID" val="slide_6d3dd7b909edbd4f"/>
  <p:tag name="KSO_WM_UNIT_PRESET_TEXT" val="单击此处添加标题"/>
</p:tagLst>
</file>

<file path=ppt/tags/tag1223.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224.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1218717240&quot;}*auto_galley_ai_*1750579337268_18.148_a3d277cb5771-slide-30"/>
</p:tagLst>
</file>

<file path=ppt/tags/tag122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22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27.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534864653&quot;}*auto_galley_ai_*1750579337268_18.148_a3d277cb5771-slide-30"/>
</p:tagLst>
</file>

<file path=ppt/tags/tag122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22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3.xml><?xml version="1.0" encoding="utf-8"?>
<p:tagLst xmlns:p="http://schemas.openxmlformats.org/presentationml/2006/main">
  <p:tag name="KSO_WM_BEAUTIFY_FLAG" val="#fgm#"/>
  <p:tag name="KSO_WM_FIGMA_FLAG" val="#fgm#"/>
  <p:tag name="KSO_WM_UNIT_INDEX" val="1"/>
  <p:tag name="KSO_WM_UNIT_TYPE" val="d"/>
</p:tagLst>
</file>

<file path=ppt/tags/tag1230.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VCG41N1287029346&quot;}*auto_galley_ai_*1750579337268_18.148_a3d277cb5771-slide-30"/>
</p:tagLst>
</file>

<file path=ppt/tags/tag1231.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232.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233.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6d3dd7b909edbd4f"/>
</p:tagLst>
</file>

<file path=ppt/tags/tag1234.xml><?xml version="1.0" encoding="utf-8"?>
<p:tagLst xmlns:p="http://schemas.openxmlformats.org/presentationml/2006/main">
  <p:tag name="KSO_WM_BEAUTIFY_FLAG" val="#fgm#"/>
  <p:tag name="KSO_WM_FIGMA_FLAG" val="#fgm#"/>
  <p:tag name="KSO_WM_UNIT_INDEX" val="1"/>
  <p:tag name="KSO_WM_UNIT_TYPE" val="a"/>
  <p:tag name="KSO_WM_LAYOUT_CHECK_HASH" val="2049b86e22abd83f1700657b082e36650f585055"/>
  <p:tag name="KSO_WM_NEWLAYOUT_GROUP_ID" val="layout_69"/>
  <p:tag name="KSO_WM_NEWLAYOUT_ID" val="slide_25b76c393d95996b"/>
  <p:tag name="KSO_WM_UNIT_PRESET_TEXT" val="单击此处添加标题"/>
</p:tagLst>
</file>

<file path=ppt/tags/tag1235.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236.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23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1238.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39.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2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40.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1241.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42.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243.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添加项标题"/>
</p:tagLst>
</file>

<file path=ppt/tags/tag1244.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245.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246.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添加项标题"/>
</p:tagLst>
</file>

<file path=ppt/tags/tag1247.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248.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25b76c393d95996b"/>
</p:tagLst>
</file>

<file path=ppt/tags/tag1249.xml><?xml version="1.0" encoding="utf-8"?>
<p:tagLst xmlns:p="http://schemas.openxmlformats.org/presentationml/2006/main">
  <p:tag name="KSO_WM_BEAUTIFY_FLAG" val="#fgm#"/>
  <p:tag name="KSO_WM_FIGMA_FLAG" val="#fgm#"/>
  <p:tag name="KSO_WM_UNIT_INDEX" val="1"/>
  <p:tag name="KSO_WM_UNIT_TYPE" val="a"/>
  <p:tag name="KSO_WM_LAYOUT_CHECK_HASH" val="463105612916294b5362852dfc1eff1e9683890c"/>
  <p:tag name="KSO_WM_NEWLAYOUT_GROUP_ID" val="layout_7"/>
  <p:tag name="KSO_WM_NEWLAYOUT_ID" val="slide_eb8f29638b2109ff"/>
  <p:tag name="KSO_WM_UNIT_PRESET_TEXT" val="单击此处添加标题"/>
</p:tagLst>
</file>

<file path=ppt/tags/tag12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50.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25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ae78038a-bb6a-415a-8a9e-72c2881fe2af.jpg?Expires=1782115363&amp;AWSAccessKeyId=AKLT9NSy7kh8TIS1UzNqLRY2&amp;Signature=eWOczGp87%2BDrjh2WZ0pus7sY2Rw%3D&quot;}*auto_qingqiu_ai_*1750579337268_18.148_a3d277cb5771-slide-32"/>
</p:tagLst>
</file>

<file path=ppt/tags/tag1252.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25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25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55.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9"/>
  <p:tag name="KSO_WM_FIGMA_FLAG" val="#fgm#"/>
  <p:tag name="KSO_WM_UNIT_PRESET_TEXT" val=" "/>
</p:tagLst>
</file>

<file path=ppt/tags/tag125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25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58.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9"/>
  <p:tag name="KSO_WM_FIGMA_FLAG" val="#fgm#"/>
  <p:tag name="KSO_WM_UNIT_PRESET_TEXT" val=" "/>
</p:tagLst>
</file>

<file path=ppt/tags/tag1259.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60.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261.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9"/>
  <p:tag name="KSO_WM_FIGMA_FLAG" val="#fgm#"/>
  <p:tag name="KSO_WM_UNIT_PRESET_TEXT" val=" "/>
</p:tagLst>
</file>

<file path=ppt/tags/tag1262.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263.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26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eb8f29638b2109ff"/>
</p:tagLst>
</file>

<file path=ppt/tags/tag1265.xml><?xml version="1.0" encoding="utf-8"?>
<p:tagLst xmlns:p="http://schemas.openxmlformats.org/presentationml/2006/main">
  <p:tag name="KSO_WM_BEAUTIFY_FLAG" val="#fgm#"/>
  <p:tag name="KSO_WM_FIGMA_FLAG" val="#fgm#"/>
  <p:tag name="KSO_WM_UNIT_INDEX" val="1"/>
  <p:tag name="KSO_WM_UNIT_TYPE" val="a"/>
  <p:tag name="KSO_WM_LAYOUT_CHECK_HASH" val="5d8857f54c13806fe73d433939e94787b7568ae7"/>
  <p:tag name="KSO_WM_NEWLAYOUT_GROUP_ID" val="layout_50"/>
  <p:tag name="KSO_WM_NEWLAYOUT_ID" val="slide_f7662923cd404225"/>
  <p:tag name="KSO_WM_UNIT_PRESET_TEXT" val="单击此处添加标题"/>
</p:tagLst>
</file>

<file path=ppt/tags/tag1266.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267.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1405385403&quot;}*auto_galley_ai_*1750579337268_18.148_a3d277cb5771-slide-33"/>
</p:tagLst>
</file>

<file path=ppt/tags/tag1268.xml><?xml version="1.0" encoding="utf-8"?>
<p:tagLst xmlns:p="http://schemas.openxmlformats.org/presentationml/2006/main">
  <p:tag name="$PH_EXT" val="2"/>
  <p:tag name="KSO_WM_FIGMA_DECORATION_INDEX" val="18_contentModel"/>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 name="KSO_WM_UNIT_PRESET_TEXT" val=" "/>
</p:tagLst>
</file>

<file path=ppt/tags/tag1269.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4"/>
  <p:tag name="KSO_WM_FIGMA_FLAG" val="#fgm#"/>
  <p:tag name="KSO_WM_UNIT_PRESET_TEXT" val=" "/>
</p:tagLst>
</file>

<file path=ppt/tags/tag1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70.xml><?xml version="1.0" encoding="utf-8"?>
<p:tagLst xmlns:p="http://schemas.openxmlformats.org/presentationml/2006/main">
  <p:tag name="KSO_WM_DIAGRAM_GROUP_CODE" val="1"/>
  <p:tag name="KSO_WM_BEAUTIFY_FLAG" val="#fgm#"/>
  <p:tag name="KSO_WM_UNIT_INDEX" val="1_1_2"/>
  <p:tag name="KSO_WM_UNIT_SUBTYPE" val="d"/>
  <p:tag name="KSO_WM_UNIT_TYPE" val="l_h_i"/>
  <p:tag name="KSO_WM_FIGMA_FLAG" val="#fgm#"/>
  <p:tag name="KSO_WM_UNIT_PRESET_TEXT" val="01"/>
</p:tagLst>
</file>

<file path=ppt/tags/tag1271.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272.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73.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4"/>
  <p:tag name="KSO_WM_FIGMA_FLAG" val="#fgm#"/>
  <p:tag name="KSO_WM_UNIT_PRESET_TEXT" val=" "/>
</p:tagLst>
</file>

<file path=ppt/tags/tag1274.xml><?xml version="1.0" encoding="utf-8"?>
<p:tagLst xmlns:p="http://schemas.openxmlformats.org/presentationml/2006/main">
  <p:tag name="KSO_WM_DIAGRAM_GROUP_CODE" val="1"/>
  <p:tag name="KSO_WM_BEAUTIFY_FLAG" val="#fgm#"/>
  <p:tag name="KSO_WM_UNIT_INDEX" val="1_2_2"/>
  <p:tag name="KSO_WM_UNIT_SUBTYPE" val="d"/>
  <p:tag name="KSO_WM_UNIT_TYPE" val="l_h_i"/>
  <p:tag name="KSO_WM_FIGMA_FLAG" val="#fgm#"/>
  <p:tag name="KSO_WM_UNIT_PRESET_TEXT" val="02"/>
</p:tagLst>
</file>

<file path=ppt/tags/tag127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276.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7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f7662923cd404225"/>
</p:tagLst>
</file>

<file path=ppt/tags/tag1278.xml><?xml version="1.0" encoding="utf-8"?>
<p:tagLst xmlns:p="http://schemas.openxmlformats.org/presentationml/2006/main">
  <p:tag name="KSO_WM_BEAUTIFY_FLAG" val="#fgm#"/>
  <p:tag name="KSO_WM_FIGMA_FLAG" val="#fgm#"/>
  <p:tag name="KSO_WM_UNIT_INDEX" val="1"/>
  <p:tag name="KSO_WM_UNIT_TYPE" val="a"/>
  <p:tag name="KSO_WM_LAYOUT_CHECK_HASH" val="f2462172b41df0b7158233497195922dbe66f0d4"/>
  <p:tag name="KSO_WM_NEWLAYOUT_GROUP_ID" val="layout_56"/>
  <p:tag name="KSO_WM_NEWLAYOUT_ID" val="slide_cc402a8209630ebf"/>
  <p:tag name="KSO_WM_UNIT_PRESET_TEXT" val="单击此处添加标题"/>
</p:tagLst>
</file>

<file path=ppt/tags/tag1279.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2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280.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6"/>
  <p:tag name="KSO_WM_FIGMA_FLAG" val="#fgm#"/>
  <p:tag name="KSO_WM_UNIT_PRESET_TEXT" val=" "/>
</p:tagLst>
</file>

<file path=ppt/tags/tag1281.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7"/>
  <p:tag name="KSO_WM_FIGMA_FLAG" val="#fgm#"/>
</p:tagLst>
</file>

<file path=ppt/tags/tag128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28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284.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6"/>
  <p:tag name="KSO_WM_FIGMA_FLAG" val="#fgm#"/>
  <p:tag name="KSO_WM_UNIT_PRESET_TEXT" val=" "/>
</p:tagLst>
</file>

<file path=ppt/tags/tag1285.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8"/>
  <p:tag name="KSO_WM_FIGMA_FLAG" val="#fgm#"/>
</p:tagLst>
</file>

<file path=ppt/tags/tag128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28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288.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6"/>
  <p:tag name="KSO_WM_FIGMA_FLAG" val="#fgm#"/>
  <p:tag name="KSO_WM_UNIT_PRESET_TEXT" val=" "/>
</p:tagLst>
</file>

<file path=ppt/tags/tag1289.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9"/>
  <p:tag name="KSO_WM_FIGMA_FLAG" val="#fgm#"/>
</p:tagLst>
</file>

<file path=ppt/tags/tag12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290.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291.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292.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6"/>
  <p:tag name="KSO_WM_FIGMA_FLAG" val="#fgm#"/>
  <p:tag name="KSO_WM_UNIT_PRESET_TEXT" val=" "/>
</p:tagLst>
</file>

<file path=ppt/tags/tag1293.xml><?xml version="1.0" encoding="utf-8"?>
<p:tagLst xmlns:p="http://schemas.openxmlformats.org/presentationml/2006/main">
  <p:tag name="$PH_EXT" val="1"/>
  <p:tag name="KSO_WM_DIAGRAM_GROUP_CODE" val="1"/>
  <p:tag name="KSO_WM_BEAUTIFY_FLAG" val="#fgm#"/>
  <p:tag name="KSO_WM_UNIT_INDEX" val="1_4_1"/>
  <p:tag name="KSO_WM_UNIT_TYPE" val="l_h_x"/>
  <p:tag name="KSO_WM_FIGMA_DECORATION_INDEX" val="10"/>
  <p:tag name="KSO_WM_FIGMA_FLAG" val="#fgm#"/>
</p:tagLst>
</file>

<file path=ppt/tags/tag1294.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295.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296.xml><?xml version="1.0" encoding="utf-8"?>
<p:tagLst xmlns:p="http://schemas.openxmlformats.org/presentationml/2006/main">
  <p:tag name="$PH_EXT" val="2"/>
  <p:tag name="KSO_WM_DIAGRAM_GROUP_CODE" val="1"/>
  <p:tag name="KSO_WM_BEAUTIFY_FLAG" val="#fgm#"/>
  <p:tag name="KSO_WM_UNIT_INDEX" val="1_5_1"/>
  <p:tag name="KSO_WM_UNIT_TYPE" val="l_h_i"/>
  <p:tag name="KSO_WM_FIGMA_DECORATION_INDEX" val="16"/>
  <p:tag name="KSO_WM_FIGMA_FLAG" val="#fgm#"/>
  <p:tag name="KSO_WM_UNIT_PRESET_TEXT" val=" "/>
</p:tagLst>
</file>

<file path=ppt/tags/tag1297.xml><?xml version="1.0" encoding="utf-8"?>
<p:tagLst xmlns:p="http://schemas.openxmlformats.org/presentationml/2006/main">
  <p:tag name="$PH_EXT" val="1"/>
  <p:tag name="KSO_WM_DIAGRAM_GROUP_CODE" val="1"/>
  <p:tag name="KSO_WM_BEAUTIFY_FLAG" val="#fgm#"/>
  <p:tag name="KSO_WM_UNIT_INDEX" val="1_5_1"/>
  <p:tag name="KSO_WM_UNIT_TYPE" val="l_h_x"/>
  <p:tag name="KSO_WM_FIGMA_DECORATION_INDEX" val="11"/>
  <p:tag name="KSO_WM_FIGMA_FLAG" val="#fgm#"/>
</p:tagLst>
</file>

<file path=ppt/tags/tag1298.xml><?xml version="1.0" encoding="utf-8"?>
<p:tagLst xmlns:p="http://schemas.openxmlformats.org/presentationml/2006/main">
  <p:tag name="KSO_WM_DIAGRAM_GROUP_CODE" val="1"/>
  <p:tag name="KSO_WM_BEAUTIFY_FLAG" val="#fgm#"/>
  <p:tag name="KSO_WM_UNIT_INDEX" val="1_5_1"/>
  <p:tag name="KSO_WM_UNIT_TYPE" val="l_h_a"/>
  <p:tag name="KSO_WM_FIGMA_FLAG" val="#fgm#"/>
  <p:tag name="KSO_WM_UNIT_PRESET_TEXT" val="单击此处添加项标题"/>
</p:tagLst>
</file>

<file path=ppt/tags/tag1299.xml><?xml version="1.0" encoding="utf-8"?>
<p:tagLst xmlns:p="http://schemas.openxmlformats.org/presentationml/2006/main">
  <p:tag name="KSO_WM_DIAGRAM_GROUP_CODE" val="1"/>
  <p:tag name="KSO_WM_BEAUTIFY_FLAG" val="#fgm#"/>
  <p:tag name="KSO_WM_UNIT_INDEX" val="1_5_1"/>
  <p:tag name="KSO_WM_UNIT_TYPE" val="l_h_f"/>
  <p:tag name="KSO_WM_FIGMA_FLAG" val="#fgm#"/>
  <p:tag name="KSO_WM_UNIT_PRESET_TEXT" val="单击此处添加项正文"/>
</p:tagLst>
</file>

<file path=ppt/tags/tag1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63"/>
  <p:tag name="KSO_WM_TEMPLATE_CATEGORY" val="custom"/>
</p:tagLst>
</file>

<file path=ppt/tags/tag13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300.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5"/>
  <p:tag name="KSO_WM_SLIDE_TYPE" val="text"/>
  <p:tag name="KSO_WM_TEMPLATE_SUBCATEGORY" val="29"/>
  <p:tag name="KSO_WM_TEMPLATE_FIGMA_ID" val="69796629463"/>
  <p:tag name="KSO_WM_TEMPLATE_SLIDE_ID" val="slide_cc402a8209630ebf"/>
</p:tagLst>
</file>

<file path=ppt/tags/tag1301.xml><?xml version="1.0" encoding="utf-8"?>
<p:tagLst xmlns:p="http://schemas.openxmlformats.org/presentationml/2006/main">
  <p:tag name="KSO_WM_BEAUTIFY_FLAG" val="#fgm#"/>
  <p:tag name="KSO_WM_FIGMA_FLAG" val="#fgm#"/>
  <p:tag name="KSO_WM_UNIT_INDEX" val="1"/>
  <p:tag name="KSO_WM_UNIT_TYPE" val="a"/>
  <p:tag name="KSO_WM_LAYOUT_CHECK_HASH" val="1f6c8eaf774913cd5ebfe78ea8094e9e28b7d2c9"/>
  <p:tag name="KSO_WM_NEWLAYOUT_GROUP_ID" val="layout_67"/>
  <p:tag name="KSO_WM_NEWLAYOUT_ID" val="slide_0e9d032754cc1176"/>
  <p:tag name="KSO_WM_UNIT_PRESET_TEXT" val="单击此处添加标题"/>
</p:tagLst>
</file>

<file path=ppt/tags/tag1302.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1414221606&quot;}*auto_galley_ai_*1750579337268_18.148_a3d277cb5771-slide-35"/>
</p:tagLst>
</file>

<file path=ppt/tags/tag130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0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305.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1285810114&quot;}*auto_galley_ai_*1750579337268_18.148_a3d277cb5771-slide-35"/>
</p:tagLst>
</file>

<file path=ppt/tags/tag130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30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08.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0e9d032754cc1176"/>
</p:tagLst>
</file>

<file path=ppt/tags/tag1309.xml><?xml version="1.0" encoding="utf-8"?>
<p:tagLst xmlns:p="http://schemas.openxmlformats.org/presentationml/2006/main">
  <p:tag name="KSO_WM_BEAUTIFY_FLAG" val="#fgm#"/>
  <p:tag name="KSO_WM_FIGMA_FLAG" val="#fgm#"/>
  <p:tag name="KSO_WM_UNIT_INDEX" val="1"/>
  <p:tag name="KSO_WM_UNIT_TYPE" val="a"/>
  <p:tag name="KSO_WM_LAYOUT_CHECK_HASH" val="64b022f677896b3e88833e04553feb3fdf50a75a"/>
  <p:tag name="KSO_WM_NEWLAYOUT_GROUP_ID" val="layout_51"/>
  <p:tag name="KSO_WM_NEWLAYOUT_ID" val="slide_d5ab941c03fabd3b"/>
  <p:tag name="KSO_WM_UNIT_PRESET_TEXT" val="单击此处添加标题"/>
</p:tagLst>
</file>

<file path=ppt/tags/tag131.xml><?xml version="1.0" encoding="utf-8"?>
<p:tagLst xmlns:p="http://schemas.openxmlformats.org/presentationml/2006/main">
  <p:tag name="KSO_WM_BEAUTIFY_FLAG" val="#fgm#"/>
  <p:tag name="KSO_WM_FIGMA_FLAG" val="#fgm#"/>
  <p:tag name="KSO_WM_UNIT_INDEX" val="1"/>
  <p:tag name="KSO_WM_UNIT_TYPE" val="a"/>
  <p:tag name="KSO_WM_LAYOUT_CHECK_HASH" val="28c955d7dcb54c4bfbcbf003fc0816ca9e73e6e6"/>
  <p:tag name="KSO_WM_NEWLAYOUT_GROUP_ID" val="layout_51"/>
  <p:tag name="KSO_WM_NEWLAYOUT_ID" val="slide_d63124f9e0382d2d"/>
</p:tagLst>
</file>

<file path=ppt/tags/tag131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a7235dbd-563b-40a1-a254-7ab7f12f546d.jpg?Expires=1782115364&amp;AWSAccessKeyId=AKLT9NSy7kh8TIS1UzNqLRY2&amp;Signature=GOZLiur%2FSrhkDMpxnEFw%2BpMzxR0%3D&quot;}*auto_qingqiu_ai_*1750579337268_18.148_a3d277cb5771-slide-36"/>
</p:tagLst>
</file>

<file path=ppt/tags/tag1311.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31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1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131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d5ab941c03fabd3b"/>
</p:tagLst>
</file>

<file path=ppt/tags/tag1315.xml><?xml version="1.0" encoding="utf-8"?>
<p:tagLst xmlns:p="http://schemas.openxmlformats.org/presentationml/2006/main">
  <p:tag name="KSO_WM_BEAUTIFY_FLAG" val="#fgm#"/>
  <p:tag name="KSO_WM_FIGMA_FLAG" val="#fgm#"/>
  <p:tag name="KSO_WM_UNIT_INDEX" val="1"/>
  <p:tag name="KSO_WM_UNIT_TYPE" val="a"/>
  <p:tag name="KSO_WM_LAYOUT_CHECK_HASH" val="020f0b7a19705d008a14d769c272d2ec2231018a"/>
  <p:tag name="KSO_WM_NEWLAYOUT_GROUP_ID" val="layout_25"/>
  <p:tag name="KSO_WM_NEWLAYOUT_ID" val="slide_806bd9b5d50009dc"/>
  <p:tag name="KSO_WM_UNIT_PRESET_TEXT" val="单击此处添加标题"/>
</p:tagLst>
</file>

<file path=ppt/tags/tag1316.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317.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18.xml><?xml version="1.0" encoding="utf-8"?>
<p:tagLst xmlns:p="http://schemas.openxmlformats.org/presentationml/2006/main">
  <p:tag name="KSO_WM_DIAGRAM_GROUP_CODE" val="1"/>
  <p:tag name="KSO_WM_BEAUTIFY_FLAG" val="#fgm#"/>
  <p:tag name="KSO_WM_UNIT_INDEX" val="1_1_3"/>
  <p:tag name="KSO_WM_UNIT_SUBTYPE" val="d"/>
  <p:tag name="KSO_WM_UNIT_TYPE" val="l_h_i"/>
  <p:tag name="KSO_WM_FIGMA_FLAG" val="#fgm#"/>
  <p:tag name="KSO_WM_UNIT_PRESET_TEXT" val="01"/>
</p:tagLst>
</file>

<file path=ppt/tags/tag131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32.xml><?xml version="1.0" encoding="utf-8"?>
<p:tagLst xmlns:p="http://schemas.openxmlformats.org/presentationml/2006/main">
  <p:tag name="KSO_WM_BEAUTIFY_FLAG" val="#fgm#"/>
  <p:tag name="KSO_WM_FIGMA_FLAG" val="#fgm#"/>
  <p:tag name="KSO_WM_UNIT_INDEX" val="1"/>
  <p:tag name="KSO_WM_UNIT_TYPE" val="d"/>
</p:tagLst>
</file>

<file path=ppt/tags/tag132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321.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22.xml><?xml version="1.0" encoding="utf-8"?>
<p:tagLst xmlns:p="http://schemas.openxmlformats.org/presentationml/2006/main">
  <p:tag name="KSO_WM_DIAGRAM_GROUP_CODE" val="1"/>
  <p:tag name="KSO_WM_BEAUTIFY_FLAG" val="#fgm#"/>
  <p:tag name="KSO_WM_UNIT_INDEX" val="1_2_3"/>
  <p:tag name="KSO_WM_UNIT_SUBTYPE" val="d"/>
  <p:tag name="KSO_WM_UNIT_TYPE" val="l_h_i"/>
  <p:tag name="KSO_WM_FIGMA_FLAG" val="#fgm#"/>
  <p:tag name="KSO_WM_UNIT_PRESET_TEXT" val="02"/>
</p:tagLst>
</file>

<file path=ppt/tags/tag132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32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25.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26.xml><?xml version="1.0" encoding="utf-8"?>
<p:tagLst xmlns:p="http://schemas.openxmlformats.org/presentationml/2006/main">
  <p:tag name="KSO_WM_DIAGRAM_GROUP_CODE" val="1"/>
  <p:tag name="KSO_WM_BEAUTIFY_FLAG" val="#fgm#"/>
  <p:tag name="KSO_WM_UNIT_INDEX" val="1_3_3"/>
  <p:tag name="KSO_WM_UNIT_SUBTYPE" val="d"/>
  <p:tag name="KSO_WM_UNIT_TYPE" val="l_h_i"/>
  <p:tag name="KSO_WM_FIGMA_FLAG" val="#fgm#"/>
  <p:tag name="KSO_WM_UNIT_PRESET_TEXT" val="03"/>
</p:tagLst>
</file>

<file path=ppt/tags/tag1327.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328.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329.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1330.xml><?xml version="1.0" encoding="utf-8"?>
<p:tagLst xmlns:p="http://schemas.openxmlformats.org/presentationml/2006/main">
  <p:tag name="KSO_WM_DIAGRAM_GROUP_CODE" val="1"/>
  <p:tag name="KSO_WM_BEAUTIFY_FLAG" val="#fgm#"/>
  <p:tag name="KSO_WM_UNIT_INDEX" val="1_4_3"/>
  <p:tag name="KSO_WM_UNIT_SUBTYPE" val="d"/>
  <p:tag name="KSO_WM_UNIT_TYPE" val="l_h_i"/>
  <p:tag name="KSO_WM_FIGMA_FLAG" val="#fgm#"/>
  <p:tag name="KSO_WM_UNIT_PRESET_TEXT" val="04"/>
</p:tagLst>
</file>

<file path=ppt/tags/tag1331.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1332.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333.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806bd9b5d50009dc"/>
</p:tagLst>
</file>

<file path=ppt/tags/tag1334.xml><?xml version="1.0" encoding="utf-8"?>
<p:tagLst xmlns:p="http://schemas.openxmlformats.org/presentationml/2006/main">
  <p:tag name="KSO_WM_BEAUTIFY_FLAG" val="#fgm#"/>
  <p:tag name="KSO_WM_FIGMA_FLAG" val="#fgm#"/>
  <p:tag name="KSO_WM_UNIT_INDEX" val="1"/>
  <p:tag name="KSO_WM_UNIT_TYPE" val="a"/>
  <p:tag name="KSO_WM_LAYOUT_CHECK_HASH" val="81f02bd5ba5a2fc65c888cb00ea24405f3d4206b"/>
  <p:tag name="KSO_WM_NEWLAYOUT_GROUP_ID" val="layout_34"/>
  <p:tag name="KSO_WM_NEWLAYOUT_ID" val="slide_4446a65d09297e96"/>
  <p:tag name="KSO_WM_UNIT_PRESET_TEXT" val="单击此处添加标题"/>
</p:tagLst>
</file>

<file path=ppt/tags/tag1335.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211393441246&quot;}*auto_galley_ai_*1750579337268_18.148_a3d277cb5771-slide-38"/>
</p:tagLst>
</file>

<file path=ppt/tags/tag1336.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37.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338.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211359280129&quot;}*auto_galley_ai_*1750579337268_18.148_a3d277cb5771-slide-38"/>
</p:tagLst>
</file>

<file path=ppt/tags/tag1339.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3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340.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41.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18060fa5-4282-4a4b-a62f-94e0cf79010f.jpg?Expires=1782115367&amp;AWSAccessKeyId=AKLT9NSy7kh8TIS1UzNqLRY2&amp;Signature=xEGzMyT5pACnlHUEBOFhrJQm3A0%3D&quot;}*auto_qingqiu_ai_*1750579337268_18.148_a3d277cb5771-slide-38"/>
</p:tagLst>
</file>

<file path=ppt/tags/tag1342.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343.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34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4446a65d09297e96"/>
</p:tagLst>
</file>

<file path=ppt/tags/tag1345.xml><?xml version="1.0" encoding="utf-8"?>
<p:tagLst xmlns:p="http://schemas.openxmlformats.org/presentationml/2006/main">
  <p:tag name="KSO_WM_BEAUTIFY_FLAG" val="#fgm#"/>
  <p:tag name="KSO_WM_FIGMA_FLAG" val="#fgm#"/>
  <p:tag name="KSO_WM_UNIT_INDEX" val="1"/>
  <p:tag name="KSO_WM_UNIT_TYPE" val="a"/>
  <p:tag name="KSO_WM_LAYOUT_CHECK_HASH" val="43c66355ec29fd8f8b3d723a812f2157a86d99f5"/>
  <p:tag name="KSO_WM_NEWLAYOUT_GROUP_ID" val="layout_64"/>
  <p:tag name="KSO_WM_NEWLAYOUT_ID" val="slide_6ae99d6cebc6a913"/>
  <p:tag name="KSO_WM_UNIT_PRESET_TEXT" val="单击此处添加标题"/>
</p:tagLst>
</file>

<file path=ppt/tags/tag1346.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47.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48.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1349.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6ae99d6cebc6a913"/>
</p:tagLst>
</file>

<file path=ppt/tags/tag1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350.xml><?xml version="1.0" encoding="utf-8"?>
<p:tagLst xmlns:p="http://schemas.openxmlformats.org/presentationml/2006/main">
  <p:tag name="KSO_WM_BEAUTIFY_FLAG" val="#fgm#"/>
  <p:tag name="KSO_WM_FIGMA_FLAG" val="#fgm#"/>
  <p:tag name="KSO_WM_UNIT_INDEX" val="1"/>
  <p:tag name="KSO_WM_UNIT_TYPE" val="a"/>
  <p:tag name="KSO_WM_LAYOUT_CHECK_HASH" val="950751dcfb7592dd8a935ae11b49f8651139a36a"/>
  <p:tag name="KSO_WM_NEWLAYOUT_GROUP_ID" val="layout_59"/>
  <p:tag name="KSO_WM_NEWLAYOUT_ID" val="slide_401ab4eff3e33ded"/>
  <p:tag name="KSO_WM_UNIT_PRESET_TEXT" val="单击此处添加标题"/>
</p:tagLst>
</file>

<file path=ppt/tags/tag135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34baffb3-f610-4799-8380-addc3b13a48f.jpg?Expires=1782115366&amp;AWSAccessKeyId=AKLT9NSy7kh8TIS1UzNqLRY2&amp;Signature=hwdpdmUTC%2Fngtme%2FMaJChmtQT8E%3D&quot;}*auto_qingqiu_ai_*1750579337268_18.148_a3d277cb5771-slide-40"/>
</p:tagLst>
</file>

<file path=ppt/tags/tag1352.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35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5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135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401ab4eff3e33ded"/>
</p:tagLst>
</file>

<file path=ppt/tags/tag1356.xml><?xml version="1.0" encoding="utf-8"?>
<p:tagLst xmlns:p="http://schemas.openxmlformats.org/presentationml/2006/main">
  <p:tag name="KSO_WM_BEAUTIFY_FLAG" val="#fgm#"/>
  <p:tag name="KSO_WM_FIGMA_FLAG" val="#fgm#"/>
  <p:tag name="KSO_WM_UNIT_INDEX" val="1"/>
  <p:tag name="KSO_WM_UNIT_TYPE" val="a"/>
  <p:tag name="KSO_WM_LAYOUT_CHECK_HASH" val="2a68c541fc98d06b6df69ccbbd34afef329cbfe8"/>
  <p:tag name="KSO_WM_NEWLAYOUT_GROUP_ID" val="layout_33"/>
  <p:tag name="KSO_WM_NEWLAYOUT_ID" val="slide_5aa63ac1d61f2d0d"/>
  <p:tag name="KSO_WM_UNIT_PRESET_TEXT" val="单击此处添加标题"/>
</p:tagLst>
</file>

<file path=ppt/tags/tag1357.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35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80294983-9d75-41e7-9e6f-4faad2703631.jpg?Expires=1782115367&amp;AWSAccessKeyId=AKLT9NSy7kh8TIS1UzNqLRY2&amp;Signature=%2Baddkx%2FFwgQO1nmdKBb%2FdzxHlL8%3D&quot;}*auto_qingqiu_ai_*1750579337268_18.148_a3d277cb5771-slide-41"/>
</p:tagLst>
</file>

<file path=ppt/tags/tag1359.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3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136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6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362.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9"/>
  <p:tag name="KSO_WM_FIGMA_FLAG" val="#fgm#"/>
  <p:tag name="KSO_WM_UNIT_PRESET_TEXT" val=" "/>
</p:tagLst>
</file>

<file path=ppt/tags/tag136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36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65.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9"/>
  <p:tag name="KSO_WM_FIGMA_FLAG" val="#fgm#"/>
  <p:tag name="KSO_WM_UNIT_PRESET_TEXT" val=" "/>
</p:tagLst>
</file>

<file path=ppt/tags/tag136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36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368.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9"/>
  <p:tag name="KSO_WM_FIGMA_FLAG" val="#fgm#"/>
  <p:tag name="KSO_WM_UNIT_PRESET_TEXT" val=" "/>
</p:tagLst>
</file>

<file path=ppt/tags/tag1369.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3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370.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37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5aa63ac1d61f2d0d"/>
</p:tagLst>
</file>

<file path=ppt/tags/tag1372.xml><?xml version="1.0" encoding="utf-8"?>
<p:tagLst xmlns:p="http://schemas.openxmlformats.org/presentationml/2006/main">
  <p:tag name="KSO_WM_BEAUTIFY_FLAG" val="#fgm#"/>
  <p:tag name="KSO_WM_FIGMA_FLAG" val="#fgm#"/>
  <p:tag name="KSO_WM_UNIT_INDEX" val="1"/>
  <p:tag name="KSO_WM_UNIT_TYPE" val="a"/>
  <p:tag name="KSO_WM_LAYOUT_CHECK_HASH" val="c9ac5a06e071cfdefe9dc6313a9c655c09a3cf9e"/>
  <p:tag name="KSO_WM_NEWLAYOUT_GROUP_ID" val="layout_5"/>
  <p:tag name="KSO_WM_NEWLAYOUT_ID" val="slide_162031d2dd2d3940"/>
  <p:tag name="KSO_WM_UNIT_PRESET_TEXT" val="单击此处添加标题"/>
</p:tagLst>
</file>

<file path=ppt/tags/tag1373.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374.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1375.xml><?xml version="1.0" encoding="utf-8"?>
<p:tagLst xmlns:p="http://schemas.openxmlformats.org/presentationml/2006/main">
  <p:tag name="$PH_EXT" val="2"/>
  <p:tag name="KSO_WM_DIAGRAM_GROUP_CODE" val="1"/>
  <p:tag name="KSO_WM_BEAUTIFY_FLAG" val="#fgm#"/>
  <p:tag name="KSO_WM_UNIT_INDEX" val="1_1_2"/>
  <p:tag name="KSO_WM_UNIT_TYPE" val="l_h_i"/>
  <p:tag name="KSO_WM_FIGMA_DECORATION_INDEX" val="15"/>
  <p:tag name="KSO_WM_FIGMA_FLAG" val="#fgm#"/>
  <p:tag name="KSO_WM_UNIT_PRESET_TEXT" val=" "/>
</p:tagLst>
</file>

<file path=ppt/tags/tag1376.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137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378.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379.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380.xml><?xml version="1.0" encoding="utf-8"?>
<p:tagLst xmlns:p="http://schemas.openxmlformats.org/presentationml/2006/main">
  <p:tag name="$PH_EXT" val="2"/>
  <p:tag name="KSO_WM_DIAGRAM_GROUP_CODE" val="1"/>
  <p:tag name="KSO_WM_BEAUTIFY_FLAG" val="#fgm#"/>
  <p:tag name="KSO_WM_UNIT_INDEX" val="1_2_2"/>
  <p:tag name="KSO_WM_UNIT_TYPE" val="l_h_i"/>
  <p:tag name="KSO_WM_FIGMA_DECORATION_INDEX" val="16"/>
  <p:tag name="KSO_WM_FIGMA_FLAG" val="#fgm#"/>
  <p:tag name="KSO_WM_UNIT_PRESET_TEXT" val=" "/>
</p:tagLst>
</file>

<file path=ppt/tags/tag1381.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8"/>
  <p:tag name="KSO_WM_FIGMA_FLAG" val="#fgm#"/>
</p:tagLst>
</file>

<file path=ppt/tags/tag138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38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84.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85.xml><?xml version="1.0" encoding="utf-8"?>
<p:tagLst xmlns:p="http://schemas.openxmlformats.org/presentationml/2006/main">
  <p:tag name="$PH_EXT" val="2"/>
  <p:tag name="KSO_WM_DIAGRAM_GROUP_CODE" val="1"/>
  <p:tag name="KSO_WM_BEAUTIFY_FLAG" val="#fgm#"/>
  <p:tag name="KSO_WM_UNIT_INDEX" val="1_3_2"/>
  <p:tag name="KSO_WM_UNIT_TYPE" val="l_h_i"/>
  <p:tag name="KSO_WM_FIGMA_DECORATION_INDEX" val="16"/>
  <p:tag name="KSO_WM_FIGMA_FLAG" val="#fgm#"/>
  <p:tag name="KSO_WM_UNIT_PRESET_TEXT" val=" "/>
</p:tagLst>
</file>

<file path=ppt/tags/tag1386.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9"/>
  <p:tag name="KSO_WM_FIGMA_FLAG" val="#fgm#"/>
</p:tagLst>
</file>

<file path=ppt/tags/tag1387.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388.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389.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7"/>
  <p:tag name="KSO_WM_FIGMA_FLAG" val="#fgm#"/>
  <p:tag name="KSO_WM_UNIT_PRESET_TEXT" val=" "/>
</p:tagLst>
</file>

<file path=ppt/tags/tag13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1390.xml><?xml version="1.0" encoding="utf-8"?>
<p:tagLst xmlns:p="http://schemas.openxmlformats.org/presentationml/2006/main">
  <p:tag name="$PH_EXT" val="2"/>
  <p:tag name="KSO_WM_DIAGRAM_GROUP_CODE" val="1"/>
  <p:tag name="KSO_WM_BEAUTIFY_FLAG" val="#fgm#"/>
  <p:tag name="KSO_WM_UNIT_INDEX" val="1_4_2"/>
  <p:tag name="KSO_WM_UNIT_TYPE" val="l_h_i"/>
  <p:tag name="KSO_WM_FIGMA_DECORATION_INDEX" val="15"/>
  <p:tag name="KSO_WM_FIGMA_FLAG" val="#fgm#"/>
  <p:tag name="KSO_WM_UNIT_PRESET_TEXT" val=" "/>
</p:tagLst>
</file>

<file path=ppt/tags/tag1391.xml><?xml version="1.0" encoding="utf-8"?>
<p:tagLst xmlns:p="http://schemas.openxmlformats.org/presentationml/2006/main">
  <p:tag name="$PH_EXT" val="1"/>
  <p:tag name="KSO_WM_DIAGRAM_GROUP_CODE" val="1"/>
  <p:tag name="KSO_WM_BEAUTIFY_FLAG" val="#fgm#"/>
  <p:tag name="KSO_WM_UNIT_INDEX" val="1_4_1"/>
  <p:tag name="KSO_WM_UNIT_TYPE" val="l_h_x"/>
  <p:tag name="KSO_WM_FIGMA_DECORATION_INDEX" val="4"/>
  <p:tag name="KSO_WM_FIGMA_FLAG" val="#fgm#"/>
</p:tagLst>
</file>

<file path=ppt/tags/tag1392.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1393.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39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162031d2dd2d3940"/>
</p:tagLst>
</file>

<file path=ppt/tags/tag1395.xml><?xml version="1.0" encoding="utf-8"?>
<p:tagLst xmlns:p="http://schemas.openxmlformats.org/presentationml/2006/main">
  <p:tag name="KSO_WM_BEAUTIFY_FLAG" val="#fgm#"/>
  <p:tag name="KSO_WM_FIGMA_FLAG" val="#fgm#"/>
  <p:tag name="KSO_WM_UNIT_INDEX" val="1"/>
  <p:tag name="KSO_WM_UNIT_TYPE" val="a"/>
  <p:tag name="KSO_WM_LAYOUT_CHECK_HASH" val="7796e46630cb036ef034cec3f4bb8b5a82a90c5a"/>
  <p:tag name="KSO_WM_NEWLAYOUT_GROUP_ID" val="layout_38"/>
  <p:tag name="KSO_WM_NEWLAYOUT_ID" val="slide_a698b4874781f8c2"/>
  <p:tag name="KSO_WM_UNIT_PRESET_TEXT" val="单击此处添加标题"/>
</p:tagLst>
</file>

<file path=ppt/tags/tag1396.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397.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e5b5fc04-d77e-4a6a-8753-600cd8e08a32.jpg?Expires=1782115366&amp;AWSAccessKeyId=AKLT9NSy7kh8TIS1UzNqLRY2&amp;Signature=RfVbE1a4HsJMK20LI1JziE6ng4M%3D&quot;}*auto_qingqiu_ai_*1750579337268_18.148_a3d277cb5771-slide-43"/>
</p:tagLst>
</file>

<file path=ppt/tags/tag139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39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3*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4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00.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01.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33581bc8-90ac-4ce7-9cb2-3119a68bed2a.jpg?Expires=1782115367&amp;AWSAccessKeyId=AKLT9NSy7kh8TIS1UzNqLRY2&amp;Signature=QO8XVIwT9zoBa52%2BFYT3UAn4xRw%3D&quot;}*auto_qingqiu_ai_*1750579337268_18.148_a3d277cb5771-slide-43"/>
</p:tagLst>
</file>

<file path=ppt/tags/tag140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40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0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a698b4874781f8c2"/>
</p:tagLst>
</file>

<file path=ppt/tags/tag1405.xml><?xml version="1.0" encoding="utf-8"?>
<p:tagLst xmlns:p="http://schemas.openxmlformats.org/presentationml/2006/main">
  <p:tag name="KSO_WM_BEAUTIFY_FLAG" val="#fgm#"/>
  <p:tag name="KSO_WM_FIGMA_FLAG" val="#fgm#"/>
  <p:tag name="KSO_WM_UNIT_INDEX" val="1"/>
  <p:tag name="KSO_WM_UNIT_TYPE" val="a"/>
  <p:tag name="KSO_WM_LAYOUT_CHECK_HASH" val="a32bb6b714c03f1c016a0d98664ac6e31ace4aa0"/>
  <p:tag name="KSO_WM_NEWLAYOUT_GROUP_ID" val="layout_41"/>
  <p:tag name="KSO_WM_NEWLAYOUT_ID" val="slide_f0959d059776ca97"/>
  <p:tag name="KSO_WM_UNIT_PRESET_TEXT" val="单击此处添加标题"/>
</p:tagLst>
</file>

<file path=ppt/tags/tag1406.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407.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08.xml><?xml version="1.0" encoding="utf-8"?>
<p:tagLst xmlns:p="http://schemas.openxmlformats.org/presentationml/2006/main">
  <p:tag name="$PH_EXT" val="2"/>
  <p:tag name="KSO_WM_DIAGRAM_GROUP_CODE" val="1"/>
  <p:tag name="KSO_WM_BEAUTIFY_FLAG" val="#fgm#"/>
  <p:tag name="KSO_WM_UNIT_INDEX" val="1_1_2"/>
  <p:tag name="KSO_WM_UNIT_TYPE" val="l_h_i"/>
  <p:tag name="KSO_WM_FIGMA_DECORATION_INDEX" val="16"/>
  <p:tag name="KSO_WM_FIGMA_FLAG" val="#fgm#"/>
  <p:tag name="KSO_WM_UNIT_PRESET_TEXT" val=" "/>
</p:tagLst>
</file>

<file path=ppt/tags/tag1409.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7"/>
  <p:tag name="KSO_WM_FIGMA_FLAG" val="#fgm#"/>
</p:tagLst>
</file>

<file path=ppt/tags/tag14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1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141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12.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13.xml><?xml version="1.0" encoding="utf-8"?>
<p:tagLst xmlns:p="http://schemas.openxmlformats.org/presentationml/2006/main">
  <p:tag name="$PH_EXT" val="2"/>
  <p:tag name="KSO_WM_DIAGRAM_GROUP_CODE" val="1"/>
  <p:tag name="KSO_WM_BEAUTIFY_FLAG" val="#fgm#"/>
  <p:tag name="KSO_WM_UNIT_INDEX" val="1_2_2"/>
  <p:tag name="KSO_WM_UNIT_TYPE" val="l_h_i"/>
  <p:tag name="KSO_WM_FIGMA_DECORATION_INDEX" val="16"/>
  <p:tag name="KSO_WM_FIGMA_FLAG" val="#fgm#"/>
  <p:tag name="KSO_WM_UNIT_PRESET_TEXT" val=" "/>
</p:tagLst>
</file>

<file path=ppt/tags/tag1414.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8"/>
  <p:tag name="KSO_WM_FIGMA_FLAG" val="#fgm#"/>
</p:tagLst>
</file>

<file path=ppt/tags/tag141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1416.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1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f0959d059776ca97"/>
</p:tagLst>
</file>

<file path=ppt/tags/tag1418.xml><?xml version="1.0" encoding="utf-8"?>
<p:tagLst xmlns:p="http://schemas.openxmlformats.org/presentationml/2006/main">
  <p:tag name="KSO_WM_BEAUTIFY_FLAG" val="#fgm#"/>
  <p:tag name="KSO_WM_FIGMA_FLAG" val="#fgm#"/>
  <p:tag name="KSO_WM_UNIT_INDEX" val="1"/>
  <p:tag name="KSO_WM_UNIT_TYPE" val="a"/>
  <p:tag name="KSO_WM_LAYOUT_CHECK_HASH" val="3258fcb93bd2018ffb357ce9e680cb33b23600f6"/>
  <p:tag name="KSO_WM_NEWLAYOUT_GROUP_ID" val="layout_47"/>
  <p:tag name="KSO_WM_NEWLAYOUT_ID" val="slide_a7600cc61bb03ac7"/>
  <p:tag name="KSO_WM_UNIT_PRESET_TEXT" val="单击此处添加标题"/>
</p:tagLst>
</file>

<file path=ppt/tags/tag1419.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4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4_1"/>
  <p:tag name="KSO_WM_UNIT_TYPE" val="l_h_i"/>
</p:tagLst>
</file>

<file path=ppt/tags/tag1420.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1421.xml><?xml version="1.0" encoding="utf-8"?>
<p:tagLst xmlns:p="http://schemas.openxmlformats.org/presentationml/2006/main">
  <p:tag name="$PH_EXT" val="2"/>
  <p:tag name="KSO_WM_DIAGRAM_GROUP_CODE" val="1"/>
  <p:tag name="KSO_WM_BEAUTIFY_FLAG" val="#fgm#"/>
  <p:tag name="KSO_WM_UNIT_INDEX" val="1_1_2"/>
  <p:tag name="KSO_WM_UNIT_TYPE" val="l_h_i"/>
  <p:tag name="KSO_WM_FIGMA_DECORATION_INDEX" val="15"/>
  <p:tag name="KSO_WM_FIGMA_FLAG" val="#fgm#"/>
  <p:tag name="KSO_WM_UNIT_PRESET_TEXT" val=" "/>
</p:tagLst>
</file>

<file path=ppt/tags/tag1422.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142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2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25.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426.xml><?xml version="1.0" encoding="utf-8"?>
<p:tagLst xmlns:p="http://schemas.openxmlformats.org/presentationml/2006/main">
  <p:tag name="$PH_EXT" val="2"/>
  <p:tag name="KSO_WM_DIAGRAM_GROUP_CODE" val="1"/>
  <p:tag name="KSO_WM_BEAUTIFY_FLAG" val="#fgm#"/>
  <p:tag name="KSO_WM_UNIT_INDEX" val="1_2_2"/>
  <p:tag name="KSO_WM_UNIT_TYPE" val="l_h_i"/>
  <p:tag name="KSO_WM_FIGMA_DECORATION_INDEX" val="15"/>
  <p:tag name="KSO_WM_FIGMA_FLAG" val="#fgm#"/>
  <p:tag name="KSO_WM_UNIT_PRESET_TEXT" val=" "/>
</p:tagLst>
</file>

<file path=ppt/tags/tag1427.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2"/>
  <p:tag name="KSO_WM_FIGMA_FLAG" val="#fgm#"/>
</p:tagLst>
</file>

<file path=ppt/tags/tag142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42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3.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430.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7"/>
  <p:tag name="KSO_WM_FIGMA_FLAG" val="#fgm#"/>
  <p:tag name="KSO_WM_UNIT_PRESET_TEXT" val=" "/>
</p:tagLst>
</file>

<file path=ppt/tags/tag1431.xml><?xml version="1.0" encoding="utf-8"?>
<p:tagLst xmlns:p="http://schemas.openxmlformats.org/presentationml/2006/main">
  <p:tag name="$PH_EXT" val="2"/>
  <p:tag name="KSO_WM_DIAGRAM_GROUP_CODE" val="1"/>
  <p:tag name="KSO_WM_BEAUTIFY_FLAG" val="#fgm#"/>
  <p:tag name="KSO_WM_UNIT_INDEX" val="1_3_2"/>
  <p:tag name="KSO_WM_UNIT_TYPE" val="l_h_i"/>
  <p:tag name="KSO_WM_FIGMA_DECORATION_INDEX" val="15"/>
  <p:tag name="KSO_WM_FIGMA_FLAG" val="#fgm#"/>
  <p:tag name="KSO_WM_UNIT_PRESET_TEXT" val=" "/>
</p:tagLst>
</file>

<file path=ppt/tags/tag1432.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3"/>
  <p:tag name="KSO_WM_FIGMA_FLAG" val="#fgm#"/>
</p:tagLst>
</file>

<file path=ppt/tags/tag1433.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434.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43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a7600cc61bb03ac7"/>
</p:tagLst>
</file>

<file path=ppt/tags/tag1436.xml><?xml version="1.0" encoding="utf-8"?>
<p:tagLst xmlns:p="http://schemas.openxmlformats.org/presentationml/2006/main">
  <p:tag name="KSO_WM_BEAUTIFY_FLAG" val="#fgm#"/>
  <p:tag name="KSO_WM_FIGMA_FLAG" val="#fgm#"/>
  <p:tag name="KSO_WM_UNIT_INDEX" val="1"/>
  <p:tag name="KSO_WM_UNIT_TYPE" val="a"/>
  <p:tag name="KSO_WM_LAYOUT_CHECK_HASH" val="33372b8f2f73cd4f5d3ab3d887dc633f8fc1f4c0"/>
  <p:tag name="KSO_WM_NEWLAYOUT_GROUP_ID" val="layout_6"/>
  <p:tag name="KSO_WM_NEWLAYOUT_ID" val="slide_e6ffcce3354d1ba7"/>
  <p:tag name="KSO_WM_UNIT_PRESET_TEXT" val="单击此处添加标题"/>
</p:tagLst>
</file>

<file path=ppt/tags/tag1437.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1395670536&quot;}*auto_galley_ai_*1750579337268_18.148_a3d277cb5771-slide-46"/>
</p:tagLst>
</file>

<file path=ppt/tags/tag1438.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143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4.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44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144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e6ffcce3354d1ba7"/>
</p:tagLst>
</file>

<file path=ppt/tags/tag1442.xml><?xml version="1.0" encoding="utf-8"?>
<p:tagLst xmlns:p="http://schemas.openxmlformats.org/presentationml/2006/main">
  <p:tag name="KSO_WM_BEAUTIFY_FLAG" val="#fgm#"/>
  <p:tag name="KSO_WM_FIGMA_FLAG" val="#fgm#"/>
  <p:tag name="KSO_WM_UNIT_INDEX" val="1"/>
  <p:tag name="KSO_WM_UNIT_TYPE" val="a"/>
  <p:tag name="KSO_WM_LAYOUT_CHECK_HASH" val="81f3013251540e957361c6a4ee3424f45e3f356a"/>
  <p:tag name="KSO_WM_NEWLAYOUT_GROUP_ID" val="layout_4"/>
  <p:tag name="KSO_WM_NEWLAYOUT_ID" val="slide_499e52c389484d87"/>
  <p:tag name="KSO_WM_UNIT_PRESET_TEXT" val="单击此处添加标题"/>
</p:tagLst>
</file>

<file path=ppt/tags/tag1443.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444.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45.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ad3230d2-d0f9-4b02-8d25-c6945d88adc6.jpg?Expires=1782115369&amp;AWSAccessKeyId=AKLT9NSy7kh8TIS1UzNqLRY2&amp;Signature=z%2FeSo6fybbTUyzo4jZDucWjH0Zk%3D&quot;}*auto_qingqiu_ai_*1750579337268_18.148_a3d277cb5771-slide-47"/>
</p:tagLst>
</file>

<file path=ppt/tags/tag1446.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47.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48.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449.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1312701556&quot;}*auto_galley_ai_*1750579337268_18.148_a3d277cb5771-slide-47"/>
</p:tagLst>
</file>

<file path=ppt/tags/tag14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450.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451.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52.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499e52c389484d87"/>
</p:tagLst>
</file>

<file path=ppt/tags/tag1453.xml><?xml version="1.0" encoding="utf-8"?>
<p:tagLst xmlns:p="http://schemas.openxmlformats.org/presentationml/2006/main">
  <p:tag name="KSO_WM_BEAUTIFY_FLAG" val="#fgm#"/>
  <p:tag name="KSO_WM_FIGMA_FLAG" val="#fgm#"/>
  <p:tag name="KSO_WM_UNIT_INDEX" val="1"/>
  <p:tag name="KSO_WM_UNIT_TYPE" val="a"/>
  <p:tag name="KSO_WM_LAYOUT_CHECK_HASH" val="3a0c291beb74d8e3a771cd597e463412862faa1e"/>
  <p:tag name="KSO_WM_NEWLAYOUT_GROUP_ID" val="layout_46"/>
  <p:tag name="KSO_WM_NEWLAYOUT_ID" val="slide_a771a7c61d0cd45c"/>
  <p:tag name="KSO_WM_UNIT_PRESET_TEXT" val="单击此处添加标题"/>
</p:tagLst>
</file>

<file path=ppt/tags/tag1454.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455.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1456.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1770239404&quot;}*auto_galley_ai_*1750579337268_18.148_a3d277cb5771-slide-48"/>
</p:tagLst>
</file>

<file path=ppt/tags/tag145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58.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59.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7"/>
  <p:tag name="KSO_WM_FIGMA_FLAG" val="#fgm#"/>
  <p:tag name="KSO_WM_UNIT_PRESET_TEXT" val=" "/>
</p:tagLst>
</file>

<file path=ppt/tags/tag14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460.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1701879445&quot;}*auto_galley_ai_*1750579337268_18.148_a3d277cb5771-slide-48"/>
</p:tagLst>
</file>

<file path=ppt/tags/tag146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462.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63.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7"/>
  <p:tag name="KSO_WM_FIGMA_FLAG" val="#fgm#"/>
  <p:tag name="KSO_WM_UNIT_PRESET_TEXT" val=" "/>
</p:tagLst>
</file>

<file path=ppt/tags/tag1464.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VCG41N522454554&quot;}*auto_galley_ai_*1750579337268_18.148_a3d277cb5771-slide-48"/>
</p:tagLst>
</file>

<file path=ppt/tags/tag1465.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466.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46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a771a7c61d0cd45c"/>
</p:tagLst>
</file>

<file path=ppt/tags/tag1468.xml><?xml version="1.0" encoding="utf-8"?>
<p:tagLst xmlns:p="http://schemas.openxmlformats.org/presentationml/2006/main">
  <p:tag name="KSO_WM_BEAUTIFY_FLAG" val="#fgm#"/>
  <p:tag name="KSO_WM_FIGMA_FLAG" val="#fgm#"/>
  <p:tag name="KSO_WM_UNIT_INDEX" val="1"/>
  <p:tag name="KSO_WM_UNIT_TYPE" val="a"/>
  <p:tag name="KSO_WM_LAYOUT_CHECK_HASH" val="97c8ed716c12612c8c46ab68c191b9b51f68fb2d"/>
  <p:tag name="KSO_WM_NEWLAYOUT_GROUP_ID" val="layout_31"/>
  <p:tag name="KSO_WM_NEWLAYOUT_ID" val="slide_0490e86dca4ec783"/>
  <p:tag name="KSO_WM_UNIT_PRESET_TEXT" val="单击此处添加标题"/>
</p:tagLst>
</file>

<file path=ppt/tags/tag1469.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470.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1369015939&quot;}*auto_galley_ai_*1750579337268_18.148_a3d277cb5771-slide-49"/>
</p:tagLst>
</file>

<file path=ppt/tags/tag1471.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72.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73.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74.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c433ee1a-e144-4851-ae0d-dc90cd83a4e2.jpg?Expires=1782115372&amp;AWSAccessKeyId=AKLT9NSy7kh8TIS1UzNqLRY2&amp;Signature=s%2B6HfUua%2BwvEky8dSSJ6hDlTLU4%3D&quot;}*auto_qingqiu_ai_*1750579337268_18.148_a3d277cb5771-slide-49"/>
</p:tagLst>
</file>

<file path=ppt/tags/tag147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476.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7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0490e86dca4ec783"/>
</p:tagLst>
</file>

<file path=ppt/tags/tag1478.xml><?xml version="1.0" encoding="utf-8"?>
<p:tagLst xmlns:p="http://schemas.openxmlformats.org/presentationml/2006/main">
  <p:tag name="KSO_WM_BEAUTIFY_FLAG" val="#fgm#"/>
  <p:tag name="KSO_WM_FIGMA_FLAG" val="#fgm#"/>
  <p:tag name="KSO_WM_UNIT_INDEX" val="1"/>
  <p:tag name="KSO_WM_UNIT_TYPE" val="a"/>
  <p:tag name="KSO_WM_LAYOUT_CHECK_HASH" val="bc718a7869248a7fbecdb6bd108dfb905c4d2285"/>
  <p:tag name="KSO_WM_NEWLAYOUT_GROUP_ID" val="layout_60"/>
  <p:tag name="KSO_WM_NEWLAYOUT_ID" val="slide_bf55d83509829b8c"/>
  <p:tag name="KSO_WM_UNIT_PRESET_TEXT" val="单击此处添加标题"/>
</p:tagLst>
</file>

<file path=ppt/tags/tag1479.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cad012cc-3c4b-40fc-a905-2402190c11a2.jpg?Expires=1782115373&amp;AWSAccessKeyId=AKLT9NSy7kh8TIS1UzNqLRY2&amp;Signature=KsDqAdS6SQtqe79W8nNEgTCFioQ%3D&quot;}*auto_qingqiu_ai_*1750579337268_18.148_a3d277cb5771-slide-50"/>
</p:tagLst>
</file>

<file path=ppt/tags/tag148.xml><?xml version="1.0" encoding="utf-8"?>
<p:tagLst xmlns:p="http://schemas.openxmlformats.org/presentationml/2006/main">
  <p:tag name="KSO_WM_BEAUTIFY_FLAG" val="#fgm#"/>
  <p:tag name="KSO_WM_FIGMA_FLAG" val="#fgm#"/>
  <p:tag name="KSO_WM_UNIT_INDEX" val="1"/>
  <p:tag name="KSO_WM_UNIT_TYPE" val="a"/>
  <p:tag name="KSO_WM_LAYOUT_CHECK_HASH" val="7611c2895169590dc7968f91e188f0f99fbf4aa4"/>
  <p:tag name="KSO_WM_NEWLAYOUT_GROUP_ID" val="layout_34"/>
  <p:tag name="KSO_WM_NEWLAYOUT_ID" val="slide_cc11746df3d78de5"/>
</p:tagLst>
</file>

<file path=ppt/tags/tag1480.xml><?xml version="1.0" encoding="utf-8"?>
<p:tagLst xmlns:p="http://schemas.openxmlformats.org/presentationml/2006/main">
  <p:tag name="$PH_EXT" val="2"/>
  <p:tag name="KSO_WM_FIGMA_DECORATION_INDEX" val="18_contentModel"/>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 name="KSO_WM_UNIT_PRESET_TEXT" val=" "/>
</p:tagLst>
</file>

<file path=ppt/tags/tag1481.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82.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1483.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bf55d83509829b8c"/>
</p:tagLst>
</file>

<file path=ppt/tags/tag1484.xml><?xml version="1.0" encoding="utf-8"?>
<p:tagLst xmlns:p="http://schemas.openxmlformats.org/presentationml/2006/main">
  <p:tag name="KSO_WM_BEAUTIFY_FLAG" val="#fgm#"/>
  <p:tag name="KSO_WM_FIGMA_FLAG" val="#fgm#"/>
  <p:tag name="KSO_WM_UNIT_INDEX" val="1"/>
  <p:tag name="KSO_WM_UNIT_TYPE" val="a"/>
  <p:tag name="KSO_WM_LAYOUT_CHECK_HASH" val="cf08ef11be339a72e122b7401e5b0b8e6f39b459"/>
  <p:tag name="KSO_WM_NEWLAYOUT_GROUP_ID" val="layout_24"/>
  <p:tag name="KSO_WM_NEWLAYOUT_ID" val="slide_96bba096ac0774bc"/>
  <p:tag name="KSO_WM_UNIT_PRESET_TEXT" val="单击此处添加标题"/>
</p:tagLst>
</file>

<file path=ppt/tags/tag1485.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486.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87.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9f25d720-1899-4caa-ac64-00ed678029ff.jpg?Expires=1782115373&amp;AWSAccessKeyId=AKLT9NSy7kh8TIS1UzNqLRY2&amp;Signature=Rb7YELeV6wiWYuJXGBMLnXwh7wA%3D&quot;}*auto_qingqiu_ai_*1750579337268_18.148_a3d277cb5771-slide-51"/>
</p:tagLst>
</file>

<file path=ppt/tags/tag148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48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4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90.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91.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29caeb01-07a8-40eb-8484-2e77ad7e831e.jpg?Expires=1782115372&amp;AWSAccessKeyId=AKLT9NSy7kh8TIS1UzNqLRY2&amp;Signature=e%2Fml6XfaNvovbk2f%2FYPcr5mlEaI%3D&quot;}*auto_qingqiu_ai_*1750579337268_18.148_a3d277cb5771-slide-51"/>
</p:tagLst>
</file>

<file path=ppt/tags/tag149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49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494.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1495.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f0f77084-bee3-4a9a-96c9-8064f7745621.jpg?Expires=1782115372&amp;AWSAccessKeyId=AKLT9NSy7kh8TIS1UzNqLRY2&amp;Signature=FA5hs26olo6lnz%2Bjedxc20gG5aM%3D&quot;}*auto_qingqiu_ai_*1750579337268_18.148_a3d277cb5771-slide-51"/>
</p:tagLst>
</file>

<file path=ppt/tags/tag149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49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498.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96bba096ac0774bc"/>
</p:tagLst>
</file>

<file path=ppt/tags/tag1499.xml><?xml version="1.0" encoding="utf-8"?>
<p:tagLst xmlns:p="http://schemas.openxmlformats.org/presentationml/2006/main">
  <p:tag name="KSO_WM_BEAUTIFY_FLAG" val="#fgm#"/>
  <p:tag name="KSO_WM_FIGMA_FLAG" val="#fgm#"/>
  <p:tag name="KSO_WM_UNIT_INDEX" val="1"/>
  <p:tag name="KSO_WM_UNIT_TYPE" val="a"/>
  <p:tag name="KSO_WM_LAYOUT_CHECK_HASH" val="a3316291dc12b514ad95921f52104f6a81c2688e"/>
  <p:tag name="KSO_WM_NEWLAYOUT_GROUP_ID" val="layout_29"/>
  <p:tag name="KSO_WM_NEWLAYOUT_ID" val="slide_ca74f7d74a2ce433"/>
  <p:tag name="KSO_WM_UNIT_PRESET_TEXT" val="单击此处添加标题"/>
</p:tagLst>
</file>

<file path=ppt/tags/tag15.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3;第二级&#13;第三级&#13;第四级&#13;第五级"/>
  <p:tag name="KSO_WM_UNIT_ID" val="_3*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5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500.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501.xml><?xml version="1.0" encoding="utf-8"?>
<p:tagLst xmlns:p="http://schemas.openxmlformats.org/presentationml/2006/main">
  <p:tag name="$PH_EXT" val="2"/>
  <p:tag name="KSO_WM_FIGMA_DECORATION_INDEX" val="18_contentModel"/>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 name="KSO_WM_UNIT_PRESET_TEXT" val=" "/>
</p:tagLst>
</file>

<file path=ppt/tags/tag1502.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150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150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505.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2"/>
  <p:tag name="KSO_WM_FIGMA_FLAG" val="#fgm#"/>
</p:tagLst>
</file>

<file path=ppt/tags/tag150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150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508.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3"/>
  <p:tag name="KSO_WM_FIGMA_FLAG" val="#fgm#"/>
</p:tagLst>
</file>

<file path=ppt/tags/tag1509.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15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10.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51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ca74f7d74a2ce433"/>
</p:tagLst>
</file>

<file path=ppt/tags/tag1512.xml><?xml version="1.0" encoding="utf-8"?>
<p:tagLst xmlns:p="http://schemas.openxmlformats.org/presentationml/2006/main">
  <p:tag name="KSO_WM_BEAUTIFY_FLAG" val="#fgm#"/>
  <p:tag name="KSO_WM_FIGMA_FLAG" val="#fgm#"/>
  <p:tag name="KSO_WM_UNIT_INDEX" val="1"/>
  <p:tag name="KSO_WM_UNIT_TYPE" val="a"/>
  <p:tag name="KSO_WM_LAYOUT_CHECK_HASH" val="335616e0ffe63b6aa86f90bbac86854053d27c52"/>
  <p:tag name="KSO_WM_NEWLAYOUT_GROUP_ID" val="layout_55"/>
  <p:tag name="KSO_WM_NEWLAYOUT_ID" val="slide_e5a4caa8ed996649"/>
  <p:tag name="KSO_WM_UNIT_PRESET_TEXT" val="单击此处添加标题"/>
</p:tagLst>
</file>

<file path=ppt/tags/tag1513.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1514.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a6de4299-63a9-492e-b8e6-b37574814ef7.jpg?Expires=1782115372&amp;AWSAccessKeyId=AKLT9NSy7kh8TIS1UzNqLRY2&amp;Signature=nAMiv%2FOhLmiqdzUhI7nfa%2BzOp24%3D&quot;}*auto_qingqiu_ai_*1750579337268_18.148_a3d277cb5771-slide-53"/>
</p:tagLst>
</file>

<file path=ppt/tags/tag151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51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517.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3cb5d2e9-d26f-4cb4-8cd9-fbc1e1e85bc9.jpg?Expires=1782115372&amp;AWSAccessKeyId=AKLT9NSy7kh8TIS1UzNqLRY2&amp;Signature=DCWO6U4n5TTUJxi6nW5IbCQF0mQ%3D&quot;}*auto_qingqiu_ai_*1750579337268_18.148_a3d277cb5771-slide-53"/>
</p:tagLst>
</file>

<file path=ppt/tags/tag151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51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52.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520.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146bdad2-54cc-4d1d-bc25-bfcfdea0e7c6.jpg?Expires=1782115372&amp;AWSAccessKeyId=AKLT9NSy7kh8TIS1UzNqLRY2&amp;Signature=DIBASH0Vz32LpgEroYENmQeW5Nc%3D&quot;}*auto_qingqiu_ai_*1750579337268_18.148_a3d277cb5771-slide-53"/>
</p:tagLst>
</file>

<file path=ppt/tags/tag1521.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1522.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1523.xml><?xml version="1.0" encoding="utf-8"?>
<p:tagLst xmlns:p="http://schemas.openxmlformats.org/presentationml/2006/main">
  <p:tag name="KSO_WM_DIAGRAM_GROUP_CODE" val="1"/>
  <p:tag name="KSO_WM_BEAUTIFY_FLAG" val="#fgm#"/>
  <p:tag name="KSO_WM_UNIT_INDEX" val="1_4_1"/>
  <p:tag name="KSO_WM_UNIT_TYPE" val="l_h_d"/>
  <p:tag name="KSO_WM_FIGMA_FLAG" val="#fgm#"/>
  <p:tag name="MH_PIC_SOURCE_TYPE" val="generate_slide_ai*{&quot;ai_type&quot;:&quot;generate_ppt&quot;,&quot;id&quot;:&quot;http://zh-ai-group.ks3-cn-beijing-internal.ksyun.com/image_generate/image_process/production/202506/aa7dfc44-db92-4497-91d8-f0b58f3b7dde.jpg?Expires=1782115373&amp;AWSAccessKeyId=AKLT9NSy7kh8TIS1UzNqLRY2&amp;Signature=EFXodyug47ATFq%2BY0AN6thNI8Vs%3D&quot;}*auto_qingqiu_ai_*1750579337268_18.148_a3d277cb5771-slide-53"/>
</p:tagLst>
</file>

<file path=ppt/tags/tag1524.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1525.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1526.xml><?xml version="1.0" encoding="utf-8"?>
<p:tagLst xmlns:p="http://schemas.openxmlformats.org/presentationml/2006/main">
  <p:tag name="KSO_WM_DIAGRAM_GROUP_CODE" val="1"/>
  <p:tag name="KSO_WM_BEAUTIFY_FLAG" val="#fgm#"/>
  <p:tag name="KSO_WM_UNIT_INDEX" val="1_5_1"/>
  <p:tag name="KSO_WM_UNIT_TYPE" val="l_h_d"/>
  <p:tag name="KSO_WM_FIGMA_FLAG" val="#fgm#"/>
  <p:tag name="MH_PIC_SOURCE_TYPE" val="generate_slide_ai*{&quot;ai_type&quot;:&quot;generate_ppt&quot;,&quot;id&quot;:&quot;http://zh-ai-group.ks3-cn-beijing-internal.ksyun.com/image_generate/image_process/production/202506/5f3a0ce7-8e1f-4b95-bb7f-7c21ab5c86f5.jpg?Expires=1782115373&amp;AWSAccessKeyId=AKLT9NSy7kh8TIS1UzNqLRY2&amp;Signature=OhygotVBAsvFLErXbdsb3%2FAEt%2FQ%3D&quot;}*auto_qingqiu_ai_*1750579337268_18.148_a3d277cb5771-slide-53"/>
</p:tagLst>
</file>

<file path=ppt/tags/tag1527.xml><?xml version="1.0" encoding="utf-8"?>
<p:tagLst xmlns:p="http://schemas.openxmlformats.org/presentationml/2006/main">
  <p:tag name="KSO_WM_DIAGRAM_GROUP_CODE" val="1"/>
  <p:tag name="KSO_WM_BEAUTIFY_FLAG" val="#fgm#"/>
  <p:tag name="KSO_WM_UNIT_INDEX" val="1_5_1"/>
  <p:tag name="KSO_WM_UNIT_TYPE" val="l_h_a"/>
  <p:tag name="KSO_WM_FIGMA_FLAG" val="#fgm#"/>
  <p:tag name="KSO_WM_UNIT_PRESET_TEXT" val="单击此处添加项标题"/>
</p:tagLst>
</file>

<file path=ppt/tags/tag1528.xml><?xml version="1.0" encoding="utf-8"?>
<p:tagLst xmlns:p="http://schemas.openxmlformats.org/presentationml/2006/main">
  <p:tag name="KSO_WM_DIAGRAM_GROUP_CODE" val="1"/>
  <p:tag name="KSO_WM_BEAUTIFY_FLAG" val="#fgm#"/>
  <p:tag name="KSO_WM_UNIT_INDEX" val="1_5_1"/>
  <p:tag name="KSO_WM_UNIT_TYPE" val="l_h_f"/>
  <p:tag name="KSO_WM_FIGMA_FLAG" val="#fgm#"/>
  <p:tag name="KSO_WM_UNIT_PRESET_TEXT" val="单击此处添加项正文"/>
</p:tagLst>
</file>

<file path=ppt/tags/tag1529.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5"/>
  <p:tag name="KSO_WM_SLIDE_TYPE" val="text"/>
  <p:tag name="KSO_WM_TEMPLATE_SUBCATEGORY" val="29"/>
  <p:tag name="KSO_WM_TEMPLATE_FIGMA_ID" val="69796629463"/>
  <p:tag name="KSO_WM_TEMPLATE_SLIDE_ID" val="slide_e5a4caa8ed996649"/>
</p:tagLst>
</file>

<file path=ppt/tags/tag15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530.xml><?xml version="1.0" encoding="utf-8"?>
<p:tagLst xmlns:p="http://schemas.openxmlformats.org/presentationml/2006/main">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531.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198bd71a3d77a7223bbf68252b46fa8d38750a69"/>
  <p:tag name="KSO_WM_NEWLAYOUT_ID" val="1270"/>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532.xml><?xml version="1.0" encoding="utf-8"?>
<p:tagLst xmlns:p="http://schemas.openxmlformats.org/presentationml/2006/main">
  <p:tag name="KSO_WM_BEAUTIFY_FLAG" val="#wm#"/>
  <p:tag name="KSO_WM_TEMPLATE_CATEGORY" val="custom"/>
  <p:tag name="KSO_WM_TEMPLATE_INDEX" val="40490363"/>
  <p:tag name="KSO_WM_SLIDE_HAS_MASK" val="0"/>
  <p:tag name="KSO_WM_SLIDE_ID" val="custom40490363_9"/>
  <p:tag name="KSO_WM_SLIDE_INDEX" val="5"/>
  <p:tag name="KSO_WM_SLIDE_ITEM_CNT" val="0"/>
  <p:tag name="KSO_WM_SLIDE_LAYOUT" val="a_b"/>
  <p:tag name="KSO_WM_SLIDE_LAYOUT_CNT" val="1_1"/>
  <p:tag name="KSO_WM_SLIDE_TYPE" val="endPage"/>
  <p:tag name="KSO_WM_TAG_VERSION" val="3.0"/>
  <p:tag name="KSO_WM_TEMPLATE_MASTER_TYPE" val="0"/>
  <p:tag name="KSO_WM_TEMPLATE_SLIDE_ID" val="slide_2f1bc384a532e0ce"/>
  <p:tag name="KSO_WM_TEMPLATE_SUBCATEGORY" val="29"/>
</p:tagLst>
</file>

<file path=ppt/tags/tag1533.xml><?xml version="1.0" encoding="utf-8"?>
<p:tagLst xmlns:p="http://schemas.openxmlformats.org/presentationml/2006/main">
  <p:tag name="KSO_WM_PRESENTATION_SOURCE" val="WPPAIGeneratePPT"/>
</p:tagLst>
</file>

<file path=ppt/tags/tag15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5.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15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58.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15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6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6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6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64.xml><?xml version="1.0" encoding="utf-8"?>
<p:tagLst xmlns:p="http://schemas.openxmlformats.org/presentationml/2006/main">
  <p:tag name="KSO_WM_BEAUTIFY_FLAG" val="#fgm#"/>
  <p:tag name="KSO_WM_FIGMA_FLAG" val="#fgm#"/>
  <p:tag name="KSO_WM_UNIT_INDEX" val="1"/>
  <p:tag name="KSO_WM_UNIT_TYPE" val="a"/>
  <p:tag name="KSO_WM_LAYOUT_CHECK_HASH" val="62bb4ce4b906aaac720a277cd9f2870ecd2141fb"/>
  <p:tag name="KSO_WM_NEWLAYOUT_GROUP_ID" val="layout_59"/>
  <p:tag name="KSO_WM_NEWLAYOUT_ID" val="slide_c59fbf18d7813b6a"/>
</p:tagLst>
</file>

<file path=ppt/tags/tag165.xml><?xml version="1.0" encoding="utf-8"?>
<p:tagLst xmlns:p="http://schemas.openxmlformats.org/presentationml/2006/main">
  <p:tag name="KSO_WM_BEAUTIFY_FLAG" val="#fgm#"/>
  <p:tag name="KSO_WM_FIGMA_FLAG" val="#fgm#"/>
  <p:tag name="KSO_WM_UNIT_INDEX" val="1"/>
  <p:tag name="KSO_WM_UNIT_TYPE" val="d"/>
</p:tagLst>
</file>

<file path=ppt/tags/tag16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16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6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6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7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7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72.xml><?xml version="1.0" encoding="utf-8"?>
<p:tagLst xmlns:p="http://schemas.openxmlformats.org/presentationml/2006/main">
  <p:tag name="KSO_WM_BEAUTIFY_FLAG" val="#fgm#"/>
  <p:tag name="KSO_WM_FIGMA_FLAG" val="#fgm#"/>
  <p:tag name="KSO_WM_UNIT_INDEX" val="1"/>
  <p:tag name="KSO_WM_UNIT_TYPE" val="a"/>
  <p:tag name="KSO_WM_LAYOUT_CHECK_HASH" val="41b4f10062b9c1fccea900e95f218779c2d12b82"/>
  <p:tag name="KSO_WM_NEWLAYOUT_GROUP_ID" val="layout_5"/>
  <p:tag name="KSO_WM_NEWLAYOUT_ID" val="slide_3d762a645f072dcd"/>
</p:tagLst>
</file>

<file path=ppt/tags/tag173.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17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175.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1_2"/>
  <p:tag name="KSO_WM_UNIT_TYPE" val="l_h_i"/>
</p:tagLst>
</file>

<file path=ppt/tags/tag176.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7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1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8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2_2"/>
  <p:tag name="KSO_WM_UNIT_TYPE" val="l_h_i"/>
</p:tagLst>
</file>

<file path=ppt/tags/tag18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8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8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8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3_1"/>
  <p:tag name="KSO_WM_UNIT_TYPE" val="l_h_i"/>
</p:tagLst>
</file>

<file path=ppt/tags/tag185.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3_2"/>
  <p:tag name="KSO_WM_UNIT_TYPE" val="l_h_i"/>
</p:tagLst>
</file>

<file path=ppt/tags/tag186.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8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8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8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9.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4*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TEMPLATE_INDEX" val="40490363"/>
  <p:tag name="KSO_WM_TEMPLATE_CATEGORY" val="custom"/>
</p:tagLst>
</file>

<file path=ppt/tags/tag19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9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192.xml><?xml version="1.0" encoding="utf-8"?>
<p:tagLst xmlns:p="http://schemas.openxmlformats.org/presentationml/2006/main">
  <p:tag name="KSO_WM_BEAUTIFY_FLAG" val="#fgm#"/>
  <p:tag name="KSO_WM_FIGMA_FLAG" val="#fgm#"/>
  <p:tag name="KSO_WM_UNIT_INDEX" val="1"/>
  <p:tag name="KSO_WM_UNIT_TYPE" val="a"/>
  <p:tag name="KSO_WM_LAYOUT_CHECK_HASH" val="fd8570a0173ec0ba7d9c6b496337de0464f132e8"/>
  <p:tag name="KSO_WM_NEWLAYOUT_GROUP_ID" val="layout_33"/>
  <p:tag name="KSO_WM_NEWLAYOUT_ID" val="slide_88f1b5fda6c8a5fe"/>
</p:tagLst>
</file>

<file path=ppt/tags/tag193.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194.xml><?xml version="1.0" encoding="utf-8"?>
<p:tagLst xmlns:p="http://schemas.openxmlformats.org/presentationml/2006/main">
  <p:tag name="KSO_WM_BEAUTIFY_FLAG" val="#fgm#"/>
  <p:tag name="KSO_WM_FIGMA_FLAG" val="#fgm#"/>
  <p:tag name="KSO_WM_UNIT_INDEX" val="1"/>
  <p:tag name="KSO_WM_UNIT_TYPE" val="d"/>
</p:tagLst>
</file>

<file path=ppt/tags/tag19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1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9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1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0.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3;第二级&#13;第三级&#13;第四级&#13;第五级"/>
  <p:tag name="KSO_WM_UNIT_ID" val="_4*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TEMPLATE_INDEX" val="40490363"/>
  <p:tag name="KSO_WM_TEMPLATE_CATEGORY" val="custom"/>
</p:tagLst>
</file>

<file path=ppt/tags/tag2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0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2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0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0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0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07.xml><?xml version="1.0" encoding="utf-8"?>
<p:tagLst xmlns:p="http://schemas.openxmlformats.org/presentationml/2006/main">
  <p:tag name="KSO_WM_BEAUTIFY_FLAG" val="#fgm#"/>
  <p:tag name="KSO_WM_FIGMA_FLAG" val="#fgm#"/>
  <p:tag name="KSO_WM_UNIT_INDEX" val="1"/>
  <p:tag name="KSO_WM_UNIT_TYPE" val="a"/>
  <p:tag name="KSO_WM_LAYOUT_CHECK_HASH" val="33372b8f2f73cd4f5d3ab3d887dc633f8fc1f4c0"/>
  <p:tag name="KSO_WM_NEWLAYOUT_GROUP_ID" val="layout_6"/>
  <p:tag name="KSO_WM_NEWLAYOUT_ID" val="slide_e6ffcce3354d1ba7"/>
</p:tagLst>
</file>

<file path=ppt/tags/tag208.xml><?xml version="1.0" encoding="utf-8"?>
<p:tagLst xmlns:p="http://schemas.openxmlformats.org/presentationml/2006/main">
  <p:tag name="KSO_WM_BEAUTIFY_FLAG" val="#fgm#"/>
  <p:tag name="KSO_WM_FIGMA_FLAG" val="#fgm#"/>
  <p:tag name="KSO_WM_UNIT_INDEX" val="1"/>
  <p:tag name="KSO_WM_UNIT_TYPE" val="d"/>
</p:tagLst>
</file>

<file path=ppt/tags/tag20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21.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4*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TEMPLATE_INDEX" val="40490363"/>
  <p:tag name="KSO_WM_TEMPLATE_CATEGORY" val="custom"/>
</p:tagLst>
</file>

<file path=ppt/tags/tag2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1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1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15.xml><?xml version="1.0" encoding="utf-8"?>
<p:tagLst xmlns:p="http://schemas.openxmlformats.org/presentationml/2006/main">
  <p:tag name="KSO_WM_BEAUTIFY_FLAG" val="#fgm#"/>
  <p:tag name="KSO_WM_FIGMA_FLAG" val="#fgm#"/>
  <p:tag name="KSO_WM_UNIT_INDEX" val="1"/>
  <p:tag name="KSO_WM_UNIT_TYPE" val="a"/>
  <p:tag name="KSO_WM_LAYOUT_CHECK_HASH" val="f91f0dfe297956c381bf96d4f6d27906590127bc"/>
  <p:tag name="KSO_WM_NEWLAYOUT_GROUP_ID" val="layout_3"/>
  <p:tag name="KSO_WM_NEWLAYOUT_ID" val="slide_2d16d2184d2ba48d"/>
</p:tagLst>
</file>

<file path=ppt/tags/tag21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1_1"/>
  <p:tag name="KSO_WM_UNIT_TYPE" val="l_h_i"/>
</p:tagLst>
</file>

<file path=ppt/tags/tag21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1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1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2.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3;第二级&#13;第三级&#13;第四级&#13;第五级"/>
  <p:tag name="KSO_WM_UNIT_ID" val="_4*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TEMPLATE_INDEX" val="40490363"/>
  <p:tag name="KSO_WM_TEMPLATE_CATEGORY" val="custom"/>
</p:tagLst>
</file>

<file path=ppt/tags/tag22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2_1"/>
  <p:tag name="KSO_WM_UNIT_TYPE" val="l_h_i"/>
</p:tagLst>
</file>

<file path=ppt/tags/tag22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2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2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2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3_1"/>
  <p:tag name="KSO_WM_UNIT_TYPE" val="l_h_i"/>
</p:tagLst>
</file>

<file path=ppt/tags/tag225.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22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2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28.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4_1"/>
  <p:tag name="KSO_WM_UNIT_TYPE" val="l_h_i"/>
</p:tagLst>
</file>

<file path=ppt/tags/tag229.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23.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30.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31.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23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5_1"/>
  <p:tag name="KSO_WM_UNIT_TYPE" val="l_h_i"/>
</p:tagLst>
</file>

<file path=ppt/tags/tag233.xml><?xml version="1.0" encoding="utf-8"?>
<p:tagLst xmlns:p="http://schemas.openxmlformats.org/presentationml/2006/main">
  <p:tag name="KSO_WM_FIGMA_DECORATION_INDEX" val="11"/>
  <p:tag name="$PH_EXT" val="1"/>
  <p:tag name="KSO_WM_BEAUTIFY_FLAG" val="#fgm#"/>
  <p:tag name="KSO_WM_DIAGRAM_GROUP_CODE" val="1"/>
  <p:tag name="KSO_WM_FIGMA_FLAG" val="#fgm#"/>
  <p:tag name="KSO_WM_UNIT_INDEX" val="1_5_1"/>
  <p:tag name="KSO_WM_UNIT_TYPE" val="l_h_x"/>
</p:tagLst>
</file>

<file path=ppt/tags/tag234.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235.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Lst>
</file>

<file path=ppt/tags/tag23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6_1"/>
  <p:tag name="KSO_WM_UNIT_TYPE" val="l_h_i"/>
</p:tagLst>
</file>

<file path=ppt/tags/tag237.xml><?xml version="1.0" encoding="utf-8"?>
<p:tagLst xmlns:p="http://schemas.openxmlformats.org/presentationml/2006/main">
  <p:tag name="KSO_WM_FIGMA_DECORATION_INDEX" val="12"/>
  <p:tag name="$PH_EXT" val="1"/>
  <p:tag name="KSO_WM_BEAUTIFY_FLAG" val="#fgm#"/>
  <p:tag name="KSO_WM_DIAGRAM_GROUP_CODE" val="1"/>
  <p:tag name="KSO_WM_FIGMA_FLAG" val="#fgm#"/>
  <p:tag name="KSO_WM_UNIT_INDEX" val="1_6_1"/>
  <p:tag name="KSO_WM_UNIT_TYPE" val="l_h_x"/>
</p:tagLst>
</file>

<file path=ppt/tags/tag238.xml><?xml version="1.0" encoding="utf-8"?>
<p:tagLst xmlns:p="http://schemas.openxmlformats.org/presentationml/2006/main">
  <p:tag name="KSO_WM_BEAUTIFY_FLAG" val="#fgm#"/>
  <p:tag name="KSO_WM_DIAGRAM_GROUP_CODE" val="1"/>
  <p:tag name="KSO_WM_FIGMA_FLAG" val="#fgm#"/>
  <p:tag name="KSO_WM_UNIT_INDEX" val="1_6_1"/>
  <p:tag name="KSO_WM_UNIT_TYPE" val="l_h_a"/>
</p:tagLst>
</file>

<file path=ppt/tags/tag239.xml><?xml version="1.0" encoding="utf-8"?>
<p:tagLst xmlns:p="http://schemas.openxmlformats.org/presentationml/2006/main">
  <p:tag name="KSO_WM_BEAUTIFY_FLAG" val="#fgm#"/>
  <p:tag name="KSO_WM_DIAGRAM_GROUP_CODE" val="1"/>
  <p:tag name="KSO_WM_FIGMA_FLAG" val="#fgm#"/>
  <p:tag name="KSO_WM_UNIT_INDEX" val="1_6_1"/>
  <p:tag name="KSO_WM_UNIT_TYPE" val="l_h_f"/>
</p:tagLst>
</file>

<file path=ppt/tags/tag24.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4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4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43.xml><?xml version="1.0" encoding="utf-8"?>
<p:tagLst xmlns:p="http://schemas.openxmlformats.org/presentationml/2006/main">
  <p:tag name="KSO_WM_BEAUTIFY_FLAG" val="#fgm#"/>
  <p:tag name="KSO_WM_FIGMA_FLAG" val="#fgm#"/>
  <p:tag name="KSO_WM_UNIT_INDEX" val="1"/>
  <p:tag name="KSO_WM_UNIT_TYPE" val="a"/>
  <p:tag name="KSO_WM_LAYOUT_CHECK_HASH" val="454ab4c1cf712ad9b88bc84bfab3cf2a8b294e28"/>
  <p:tag name="KSO_WM_NEWLAYOUT_GROUP_ID" val="layout_26"/>
  <p:tag name="KSO_WM_NEWLAYOUT_ID" val="slide_f2f0a703e5376311"/>
</p:tagLst>
</file>

<file path=ppt/tags/tag24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2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4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2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25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5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5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5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4_1"/>
  <p:tag name="KSO_WM_UNIT_TYPE" val="l_h_i"/>
</p:tagLst>
</file>

<file path=ppt/tags/tag257.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258.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59.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2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63"/>
  <p:tag name="KSO_WM_TEMPLATE_CATEGORY" val="custom"/>
</p:tagLst>
</file>

<file path=ppt/tags/tag26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6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6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63.xml><?xml version="1.0" encoding="utf-8"?>
<p:tagLst xmlns:p="http://schemas.openxmlformats.org/presentationml/2006/main">
  <p:tag name="KSO_WM_BEAUTIFY_FLAG" val="#fgm#"/>
  <p:tag name="KSO_WM_FIGMA_FLAG" val="#fgm#"/>
  <p:tag name="KSO_WM_UNIT_INDEX" val="1"/>
  <p:tag name="KSO_WM_UNIT_TYPE" val="a"/>
  <p:tag name="KSO_WM_LAYOUT_CHECK_HASH" val="e655134aa31b426e6be6f4396da8d66cb7f8ffc9"/>
  <p:tag name="KSO_WM_NEWLAYOUT_GROUP_ID" val="layout_31"/>
  <p:tag name="KSO_WM_NEWLAYOUT_ID" val="slide_543ed0c2bd8919e9"/>
</p:tagLst>
</file>

<file path=ppt/tags/tag26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26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6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26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63"/>
  <p:tag name="KSO_WM_TEMPLATE_CATEGORY" val="custom"/>
</p:tagLst>
</file>

<file path=ppt/tags/tag27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7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7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27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7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7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7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4_1"/>
  <p:tag name="KSO_WM_UNIT_TYPE" val="l_h_i"/>
</p:tagLst>
</file>

<file path=ppt/tags/tag277.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278.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79.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28.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8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8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8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83.xml><?xml version="1.0" encoding="utf-8"?>
<p:tagLst xmlns:p="http://schemas.openxmlformats.org/presentationml/2006/main">
  <p:tag name="KSO_WM_BEAUTIFY_FLAG" val="#fgm#"/>
  <p:tag name="KSO_WM_FIGMA_FLAG" val="#fgm#"/>
  <p:tag name="KSO_WM_UNIT_INDEX" val="1"/>
  <p:tag name="KSO_WM_UNIT_TYPE" val="a"/>
  <p:tag name="KSO_WM_LAYOUT_CHECK_HASH" val="a84584e9cd33bfbff0b59d96e95713e9b6101d85"/>
  <p:tag name="KSO_WM_NEWLAYOUT_GROUP_ID" val="layout_2"/>
  <p:tag name="KSO_WM_NEWLAYOUT_ID" val="slide_ed2c2e1a4c4efbba"/>
</p:tagLst>
</file>

<file path=ppt/tags/tag28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28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8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28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9.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29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9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9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29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9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9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9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4_1"/>
  <p:tag name="KSO_WM_UNIT_TYPE" val="l_h_i"/>
</p:tagLst>
</file>

<file path=ppt/tags/tag297.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298.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99.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0.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0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0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0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03.xml><?xml version="1.0" encoding="utf-8"?>
<p:tagLst xmlns:p="http://schemas.openxmlformats.org/presentationml/2006/main">
  <p:tag name="KSO_WM_BEAUTIFY_FLAG" val="#fgm#"/>
  <p:tag name="KSO_WM_FIGMA_FLAG" val="#fgm#"/>
  <p:tag name="KSO_WM_UNIT_INDEX" val="1"/>
  <p:tag name="KSO_WM_UNIT_TYPE" val="a"/>
  <p:tag name="KSO_WM_LAYOUT_CHECK_HASH" val="1a97fdb766463d4e1a093d5ac2f75353e2d04413"/>
  <p:tag name="KSO_WM_NEWLAYOUT_GROUP_ID" val="layout_4"/>
  <p:tag name="KSO_WM_NEWLAYOUT_ID" val="slide_2b008812e1926072"/>
</p:tagLst>
</file>

<file path=ppt/tags/tag304.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30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306.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0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0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0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3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1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1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1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16.xml><?xml version="1.0" encoding="utf-8"?>
<p:tagLst xmlns:p="http://schemas.openxmlformats.org/presentationml/2006/main">
  <p:tag name="KSO_WM_BEAUTIFY_FLAG" val="#fgm#"/>
  <p:tag name="KSO_WM_FIGMA_FLAG" val="#fgm#"/>
  <p:tag name="KSO_WM_UNIT_INDEX" val="1"/>
  <p:tag name="KSO_WM_UNIT_TYPE" val="a"/>
  <p:tag name="KSO_WM_LAYOUT_CHECK_HASH" val="71a5c8bb18561ff73337d2cfa1623b8138a21511"/>
  <p:tag name="KSO_WM_NEWLAYOUT_GROUP_ID" val="layout_46"/>
  <p:tag name="KSO_WM_NEWLAYOUT_ID" val="slide_b7e8f6897219d870"/>
</p:tagLst>
</file>

<file path=ppt/tags/tag317.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31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31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2.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2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2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2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32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2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2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2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29.xml><?xml version="1.0" encoding="utf-8"?>
<p:tagLst xmlns:p="http://schemas.openxmlformats.org/presentationml/2006/main">
  <p:tag name="KSO_WM_BEAUTIFY_FLAG" val="#fgm#"/>
  <p:tag name="KSO_WM_FIGMA_FLAG" val="#fgm#"/>
  <p:tag name="KSO_WM_UNIT_INDEX" val="1"/>
  <p:tag name="KSO_WM_UNIT_TYPE" val="a"/>
  <p:tag name="KSO_WM_LAYOUT_CHECK_HASH" val="cc303765c32928ce743bbe18372e745cfafd2352"/>
  <p:tag name="KSO_WM_NEWLAYOUT_GROUP_ID" val="layout_48"/>
  <p:tag name="KSO_WM_NEWLAYOUT_ID" val="slide_e5e493f69f279955"/>
</p:tagLst>
</file>

<file path=ppt/tags/tag33.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3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33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3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3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3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33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3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3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3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3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7*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41.xml><?xml version="1.0" encoding="utf-8"?>
<p:tagLst xmlns:p="http://schemas.openxmlformats.org/presentationml/2006/main">
  <p:tag name="KSO_WM_BEAUTIFY_FLAG" val="#fgm#"/>
  <p:tag name="KSO_WM_FIGMA_FLAG" val="#fgm#"/>
  <p:tag name="KSO_WM_UNIT_INDEX" val="1"/>
  <p:tag name="KSO_WM_UNIT_TYPE" val="a"/>
  <p:tag name="KSO_WM_LAYOUT_CHECK_HASH" val="1b36f9c1ce3582a7f26c64d62cbed139abaefb53"/>
  <p:tag name="KSO_WM_NEWLAYOUT_GROUP_ID" val="layout_24"/>
  <p:tag name="KSO_WM_NEWLAYOUT_ID" val="slide_cb7e80b1572e04a8"/>
</p:tagLst>
</file>

<file path=ppt/tags/tag342.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3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34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4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4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4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348.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5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352.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35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35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35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4_1"/>
  <p:tag name="KSO_WM_UNIT_TYPE" val="l_h_i"/>
</p:tagLst>
</file>

<file path=ppt/tags/tag356.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357.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358.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35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6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6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62.xml><?xml version="1.0" encoding="utf-8"?>
<p:tagLst xmlns:p="http://schemas.openxmlformats.org/presentationml/2006/main">
  <p:tag name="KSO_WM_BEAUTIFY_FLAG" val="#fgm#"/>
  <p:tag name="KSO_WM_FIGMA_FLAG" val="#fgm#"/>
  <p:tag name="KSO_WM_UNIT_INDEX" val="1"/>
  <p:tag name="KSO_WM_UNIT_TYPE" val="a"/>
  <p:tag name="KSO_WM_LAYOUT_CHECK_HASH" val="ffd50c90642aa6a1cb8b7ddd4f9dceeef19bc070"/>
  <p:tag name="KSO_WM_NEWLAYOUT_GROUP_ID" val="layout_60"/>
  <p:tag name="KSO_WM_NEWLAYOUT_ID" val="slide_92e718e35737f8af"/>
</p:tagLst>
</file>

<file path=ppt/tags/tag363.xml><?xml version="1.0" encoding="utf-8"?>
<p:tagLst xmlns:p="http://schemas.openxmlformats.org/presentationml/2006/main">
  <p:tag name="KSO_WM_BEAUTIFY_FLAG" val="#fgm#"/>
  <p:tag name="KSO_WM_FIGMA_FLAG" val="#fgm#"/>
  <p:tag name="KSO_WM_UNIT_INDEX" val="1"/>
  <p:tag name="KSO_WM_UNIT_TYPE" val="d"/>
</p:tagLst>
</file>

<file path=ppt/tags/tag364.xml><?xml version="1.0" encoding="utf-8"?>
<p:tagLst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36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6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6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6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6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7.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7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7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72.xml><?xml version="1.0" encoding="utf-8"?>
<p:tagLst xmlns:p="http://schemas.openxmlformats.org/presentationml/2006/main">
  <p:tag name="KSO_WM_BEAUTIFY_FLAG" val="#fgm#"/>
  <p:tag name="KSO_WM_FIGMA_FLAG" val="#fgm#"/>
  <p:tag name="KSO_WM_UNIT_INDEX" val="1"/>
  <p:tag name="KSO_WM_UNIT_TYPE" val="a"/>
  <p:tag name="KSO_WM_LAYOUT_CHECK_HASH" val="632372856b83b0a80ef289c8a8df54ceb3d7b1e1"/>
  <p:tag name="KSO_WM_NEWLAYOUT_GROUP_ID" val="layout_42"/>
  <p:tag name="KSO_WM_NEWLAYOUT_ID" val="slide_dd2f059f6dfe3f3e"/>
</p:tagLst>
</file>

<file path=ppt/tags/tag373.xml><?xml version="1.0" encoding="utf-8"?>
<p:tagLst xmlns:p="http://schemas.openxmlformats.org/presentationml/2006/main">
  <p:tag name="KSO_WM_BEAUTIFY_FLAG" val="#fgm#"/>
  <p:tag name="KSO_WM_FIGMA_FLAG" val="#fgm#"/>
  <p:tag name="KSO_WM_UNIT_INDEX" val="1"/>
  <p:tag name="KSO_WM_UNIT_TYPE" val="d"/>
</p:tagLst>
</file>

<file path=ppt/tags/tag37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37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7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7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37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7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8*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63"/>
  <p:tag name="KSO_WM_TEMPLATE_CATEGORY" val="custom"/>
</p:tagLst>
</file>

<file path=ppt/tags/tag38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38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38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3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8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8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86.xml><?xml version="1.0" encoding="utf-8"?>
<p:tagLst xmlns:p="http://schemas.openxmlformats.org/presentationml/2006/main">
  <p:tag name="KSO_WM_BEAUTIFY_FLAG" val="#fgm#"/>
  <p:tag name="KSO_WM_FIGMA_FLAG" val="#fgm#"/>
  <p:tag name="KSO_WM_UNIT_INDEX" val="1"/>
  <p:tag name="KSO_WM_UNIT_TYPE" val="a"/>
  <p:tag name="KSO_WM_LAYOUT_CHECK_HASH" val="f669edfadc3a3a512179dbde97e3eceddd8ab7d9"/>
  <p:tag name="KSO_WM_NEWLAYOUT_GROUP_ID" val="layout_29"/>
  <p:tag name="KSO_WM_NEWLAYOUT_ID" val="slide_71306c912136627e"/>
</p:tagLst>
</file>

<file path=ppt/tags/tag387.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388.xml><?xml version="1.0" encoding="utf-8"?>
<p:tagLst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389.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3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39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9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92.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39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9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95.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39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39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398.xml><?xml version="1.0" encoding="utf-8"?>
<p:tagLst xmlns:p="http://schemas.openxmlformats.org/presentationml/2006/main">
  <p:tag name="KSO_WM_FIGMA_DECORATION_INDEX" val="4"/>
  <p:tag name="$PH_EXT" val="1"/>
  <p:tag name="KSO_WM_BEAUTIFY_FLAG" val="#fgm#"/>
  <p:tag name="KSO_WM_DIAGRAM_GROUP_CODE" val="1"/>
  <p:tag name="KSO_WM_FIGMA_FLAG" val="#fgm#"/>
  <p:tag name="KSO_WM_UNIT_INDEX" val="1_4_1"/>
  <p:tag name="KSO_WM_UNIT_TYPE" val="l_h_x"/>
</p:tagLst>
</file>

<file path=ppt/tags/tag39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0.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0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40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0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0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04.xml><?xml version="1.0" encoding="utf-8"?>
<p:tagLst xmlns:p="http://schemas.openxmlformats.org/presentationml/2006/main">
  <p:tag name="KSO_WM_BEAUTIFY_FLAG" val="#fgm#"/>
  <p:tag name="KSO_WM_FIGMA_FLAG" val="#fgm#"/>
  <p:tag name="KSO_WM_UNIT_INDEX" val="1"/>
  <p:tag name="KSO_WM_UNIT_TYPE" val="a"/>
  <p:tag name="KSO_WM_LAYOUT_CHECK_HASH" val="0e03805b344ced7ba915ef816619298eaf0eeaa0"/>
  <p:tag name="KSO_WM_NEWLAYOUT_GROUP_ID" val="layout_57"/>
  <p:tag name="KSO_WM_NEWLAYOUT_ID" val="slide_83b7865b9d66d1e1"/>
</p:tagLst>
</file>

<file path=ppt/tags/tag405.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406.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0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0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0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41.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1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1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1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1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16.xml><?xml version="1.0" encoding="utf-8"?>
<p:tagLst xmlns:p="http://schemas.openxmlformats.org/presentationml/2006/main">
  <p:tag name="KSO_WM_BEAUTIFY_FLAG" val="#fgm#"/>
  <p:tag name="KSO_WM_FIGMA_FLAG" val="#fgm#"/>
  <p:tag name="KSO_WM_UNIT_INDEX" val="1"/>
  <p:tag name="KSO_WM_UNIT_TYPE" val="a"/>
  <p:tag name="KSO_WM_LAYOUT_CHECK_HASH" val="a8f29435ec88c26fcc7373fd16012fba4b2f5585"/>
  <p:tag name="KSO_WM_NEWLAYOUT_GROUP_ID" val="layout_61"/>
  <p:tag name="KSO_WM_NEWLAYOUT_ID" val="slide_f1657cdac1a3dcf3"/>
</p:tagLst>
</file>

<file path=ppt/tags/tag417.xml><?xml version="1.0" encoding="utf-8"?>
<p:tagLst xmlns:p="http://schemas.openxmlformats.org/presentationml/2006/main">
  <p:tag name="KSO_WM_BEAUTIFY_FLAG" val="#fgm#"/>
  <p:tag name="KSO_WM_FIGMA_FLAG" val="#fgm#"/>
  <p:tag name="KSO_WM_UNIT_INDEX" val="1"/>
  <p:tag name="KSO_WM_UNIT_TYPE" val="d"/>
</p:tagLst>
</file>

<file path=ppt/tags/tag418.xml><?xml version="1.0" encoding="utf-8"?>
<p:tagLst xmlns:p="http://schemas.openxmlformats.org/presentationml/2006/main">
  <p:tag name="KSO_WM_FIGMA_DECORATION_INDEX" val="17_contentModel"/>
  <p:tag name="$PH_EXT" val="2"/>
  <p:tag name="KSO_WM_BEAUTIFY_FLAG" val="#fgm#"/>
  <p:tag name="KSO_WM_FIGMA_FLAG" val="#fgm#"/>
  <p:tag name="KSO_WM_UNIT_INDEX" val="1_1"/>
  <p:tag name="KSO_WM_UNIT_TYPE" val="l_i"/>
</p:tagLst>
</file>

<file path=ppt/tags/tag41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8*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63"/>
  <p:tag name="KSO_WM_TEMPLATE_CATEGORY" val="custom"/>
</p:tagLst>
</file>

<file path=ppt/tags/tag42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2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2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2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24.xml><?xml version="1.0" encoding="utf-8"?>
<p:tagLst xmlns:p="http://schemas.openxmlformats.org/presentationml/2006/main">
  <p:tag name="KSO_WM_BEAUTIFY_FLAG" val="#fgm#"/>
  <p:tag name="KSO_WM_FIGMA_FLAG" val="#fgm#"/>
  <p:tag name="KSO_WM_UNIT_INDEX" val="1"/>
  <p:tag name="KSO_WM_UNIT_TYPE" val="a"/>
  <p:tag name="KSO_WM_LAYOUT_CHECK_HASH" val="e302725d8dfc52d089415ccabfdc8d50ea95092c"/>
  <p:tag name="KSO_WM_NEWLAYOUT_GROUP_ID" val="layout_40"/>
  <p:tag name="KSO_WM_NEWLAYOUT_ID" val="slide_8f227d6837189ee7"/>
</p:tagLst>
</file>

<file path=ppt/tags/tag425.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4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4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2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2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3.xml><?xml version="1.0" encoding="utf-8"?>
<p:tagLst xmlns:p="http://schemas.openxmlformats.org/presentationml/2006/main">
  <p:tag name="KSO_WM_UNIT_TYPE" val="i"/>
  <p:tag name="KSO_WM_UNIT_INDEX" val="1"/>
  <p:tag name="KSO_WM_BEAUTIFY_FLAG" val="#wm#"/>
  <p:tag name="KSO_WM_TAG_VERSION" val="3.0"/>
  <p:tag name="KSO_WM_UNIT_ID" val="_9*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3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4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3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3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3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37.xml><?xml version="1.0" encoding="utf-8"?>
<p:tagLst xmlns:p="http://schemas.openxmlformats.org/presentationml/2006/main">
  <p:tag name="KSO_WM_BEAUTIFY_FLAG" val="#fgm#"/>
  <p:tag name="KSO_WM_FIGMA_FLAG" val="#fgm#"/>
  <p:tag name="KSO_WM_UNIT_INDEX" val="1"/>
  <p:tag name="KSO_WM_UNIT_TYPE" val="a"/>
  <p:tag name="KSO_WM_LAYOUT_CHECK_HASH" val="ed14aad5d6ed48f5f7b9066e77094293d1da3216"/>
  <p:tag name="KSO_WM_NEWLAYOUT_GROUP_ID" val="layout_44"/>
  <p:tag name="KSO_WM_NEWLAYOUT_ID" val="slide_de69d60d3d89adda"/>
</p:tagLst>
</file>

<file path=ppt/tags/tag438.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43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44.xml><?xml version="1.0" encoding="utf-8"?>
<p:tagLst xmlns:p="http://schemas.openxmlformats.org/presentationml/2006/main">
  <p:tag name="KSO_WM_UNIT_TYPE" val="i"/>
  <p:tag name="KSO_WM_UNIT_INDEX" val="6"/>
  <p:tag name="KSO_WM_BEAUTIFY_FLAG" val="#wm#"/>
  <p:tag name="KSO_WM_TAG_VERSION" val="3.0"/>
  <p:tag name="KSO_WM_UNIT_ID" val="_9*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4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4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4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44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4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4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4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448.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44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5.xml><?xml version="1.0" encoding="utf-8"?>
<p:tagLst xmlns:p="http://schemas.openxmlformats.org/presentationml/2006/main">
  <p:tag name="KSO_WM_UNIT_TYPE" val="i"/>
  <p:tag name="KSO_WM_UNIT_INDEX" val="7"/>
  <p:tag name="KSO_WM_BEAUTIFY_FLAG" val="#wm#"/>
  <p:tag name="KSO_WM_TAG_VERSION" val="3.0"/>
  <p:tag name="KSO_WM_UNIT_ID" val="_9*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5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5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5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54.xml><?xml version="1.0" encoding="utf-8"?>
<p:tagLst xmlns:p="http://schemas.openxmlformats.org/presentationml/2006/main">
  <p:tag name="KSO_WM_BEAUTIFY_FLAG" val="#fgm#"/>
  <p:tag name="KSO_WM_FIGMA_FLAG" val="#fgm#"/>
  <p:tag name="KSO_WM_UNIT_INDEX" val="1"/>
  <p:tag name="KSO_WM_UNIT_TYPE" val="a"/>
  <p:tag name="KSO_WM_LAYOUT_CHECK_HASH" val="6917c4ddd028fcc8bf94423067066dfe3e7ee1d9"/>
  <p:tag name="KSO_WM_NEWLAYOUT_GROUP_ID" val="layout_37"/>
  <p:tag name="KSO_WM_NEWLAYOUT_ID" val="slide_3e3ab5794a470d78"/>
</p:tagLst>
</file>

<file path=ppt/tags/tag455.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45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457.xml><?xml version="1.0" encoding="utf-8"?>
<p:tagLst xmlns:p="http://schemas.openxmlformats.org/presentationml/2006/main">
  <p:tag name="KSO_WM_BEAUTIFY_FLAG" val="#fgm#"/>
  <p:tag name="KSO_WM_DIAGRAM_GROUP_CODE" val="1"/>
  <p:tag name="KSO_WM_FIGMA_FLAG" val="#fgm#"/>
  <p:tag name="KSO_WM_UNIT_INDEX" val="1_1_3"/>
  <p:tag name="KSO_WM_UNIT_SUBTYPE" val="d"/>
  <p:tag name="KSO_WM_UNIT_TYPE" val="l_h_i"/>
</p:tagLst>
</file>

<file path=ppt/tags/tag4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5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6.xml><?xml version="1.0" encoding="utf-8"?>
<p:tagLst xmlns:p="http://schemas.openxmlformats.org/presentationml/2006/main">
  <p:tag name="KSO_WM_UNIT_TYPE" val="i"/>
  <p:tag name="KSO_WM_UNIT_INDEX" val="4"/>
  <p:tag name="KSO_WM_BEAUTIFY_FLAG" val="#wm#"/>
  <p:tag name="KSO_WM_TAG_VERSION" val="3.0"/>
  <p:tag name="KSO_WM_UNIT_ID" val="_9*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461.xml><?xml version="1.0" encoding="utf-8"?>
<p:tagLst xmlns:p="http://schemas.openxmlformats.org/presentationml/2006/main">
  <p:tag name="KSO_WM_BEAUTIFY_FLAG" val="#fgm#"/>
  <p:tag name="KSO_WM_DIAGRAM_GROUP_CODE" val="1"/>
  <p:tag name="KSO_WM_FIGMA_FLAG" val="#fgm#"/>
  <p:tag name="KSO_WM_UNIT_INDEX" val="1_2_3"/>
  <p:tag name="KSO_WM_UNIT_SUBTYPE" val="d"/>
  <p:tag name="KSO_WM_UNIT_TYPE" val="l_h_i"/>
</p:tagLst>
</file>

<file path=ppt/tags/tag46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6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6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465.xml><?xml version="1.0" encoding="utf-8"?>
<p:tagLst xmlns:p="http://schemas.openxmlformats.org/presentationml/2006/main">
  <p:tag name="KSO_WM_BEAUTIFY_FLAG" val="#fgm#"/>
  <p:tag name="KSO_WM_DIAGRAM_GROUP_CODE" val="1"/>
  <p:tag name="KSO_WM_FIGMA_FLAG" val="#fgm#"/>
  <p:tag name="KSO_WM_UNIT_INDEX" val="1_3_3"/>
  <p:tag name="KSO_WM_UNIT_SUBTYPE" val="d"/>
  <p:tag name="KSO_WM_UNIT_TYPE" val="l_h_i"/>
</p:tagLst>
</file>

<file path=ppt/tags/tag46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6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6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4_1"/>
  <p:tag name="KSO_WM_UNIT_TYPE" val="l_h_i"/>
</p:tagLst>
</file>

<file path=ppt/tags/tag469.xml><?xml version="1.0" encoding="utf-8"?>
<p:tagLst xmlns:p="http://schemas.openxmlformats.org/presentationml/2006/main">
  <p:tag name="KSO_WM_BEAUTIFY_FLAG" val="#fgm#"/>
  <p:tag name="KSO_WM_DIAGRAM_GROUP_CODE" val="1"/>
  <p:tag name="KSO_WM_FIGMA_FLAG" val="#fgm#"/>
  <p:tag name="KSO_WM_UNIT_INDEX" val="1_4_3"/>
  <p:tag name="KSO_WM_UNIT_SUBTYPE" val="d"/>
  <p:tag name="KSO_WM_UNIT_TYPE" val="l_h_i"/>
</p:tagLst>
</file>

<file path=ppt/tags/tag47.xml><?xml version="1.0" encoding="utf-8"?>
<p:tagLst xmlns:p="http://schemas.openxmlformats.org/presentationml/2006/main">
  <p:tag name="KSO_WM_UNIT_TYPE" val="i"/>
  <p:tag name="KSO_WM_UNIT_INDEX" val="3"/>
  <p:tag name="KSO_WM_BEAUTIFY_FLAG" val="#wm#"/>
  <p:tag name="KSO_WM_TAG_VERSION" val="3.0"/>
  <p:tag name="KSO_WM_UNIT_ID" val="_9*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70.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471.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47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7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7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75.xml><?xml version="1.0" encoding="utf-8"?>
<p:tagLst xmlns:p="http://schemas.openxmlformats.org/presentationml/2006/main">
  <p:tag name="KSO_WM_BEAUTIFY_FLAG" val="#fgm#"/>
  <p:tag name="KSO_WM_FIGMA_FLAG" val="#fgm#"/>
  <p:tag name="KSO_WM_UNIT_INDEX" val="1"/>
  <p:tag name="KSO_WM_UNIT_TYPE" val="a"/>
  <p:tag name="KSO_WM_LAYOUT_CHECK_HASH" val="d80eeb92e39ccd49aa0d24536b78bc3030e4e4a7"/>
  <p:tag name="KSO_WM_NEWLAYOUT_GROUP_ID" val="layout_62"/>
  <p:tag name="KSO_WM_NEWLAYOUT_ID" val="slide_72ee7055fb184196"/>
</p:tagLst>
</file>

<file path=ppt/tags/tag476.xml><?xml version="1.0" encoding="utf-8"?>
<p:tagLst xmlns:p="http://schemas.openxmlformats.org/presentationml/2006/main">
  <p:tag name="KSO_WM_BEAUTIFY_FLAG" val="#fgm#"/>
  <p:tag name="KSO_WM_FIGMA_FLAG" val="#fgm#"/>
  <p:tag name="KSO_WM_UNIT_INDEX" val="1"/>
  <p:tag name="KSO_WM_UNIT_TYPE" val="d"/>
</p:tagLst>
</file>

<file path=ppt/tags/tag47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47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7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8.xml><?xml version="1.0" encoding="utf-8"?>
<p:tagLst xmlns:p="http://schemas.openxmlformats.org/presentationml/2006/main">
  <p:tag name="KSO_WM_UNIT_TYPE" val="i"/>
  <p:tag name="KSO_WM_UNIT_INDEX" val="2"/>
  <p:tag name="KSO_WM_BEAUTIFY_FLAG" val="#wm#"/>
  <p:tag name="KSO_WM_TAG_VERSION" val="3.0"/>
  <p:tag name="KSO_WM_UNIT_ID" val="_9*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8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4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8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8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86.xml><?xml version="1.0" encoding="utf-8"?>
<p:tagLst xmlns:p="http://schemas.openxmlformats.org/presentationml/2006/main">
  <p:tag name="KSO_WM_BEAUTIFY_FLAG" val="#fgm#"/>
  <p:tag name="KSO_WM_FIGMA_FLAG" val="#fgm#"/>
  <p:tag name="KSO_WM_UNIT_INDEX" val="1"/>
  <p:tag name="KSO_WM_UNIT_TYPE" val="a"/>
  <p:tag name="KSO_WM_LAYOUT_CHECK_HASH" val="c40b0fddc5a16d1b851834359e219c7ce7480996"/>
  <p:tag name="KSO_WM_NEWLAYOUT_GROUP_ID" val="layout_65"/>
  <p:tag name="KSO_WM_NEWLAYOUT_ID" val="slide_791c730e0f49bbc1"/>
</p:tagLst>
</file>

<file path=ppt/tags/tag487.xml><?xml version="1.0" encoding="utf-8"?>
<p:tagLst xmlns:p="http://schemas.openxmlformats.org/presentationml/2006/main">
  <p:tag name="KSO_WM_BEAUTIFY_FLAG" val="#fgm#"/>
  <p:tag name="KSO_WM_FIGMA_FLAG" val="#fgm#"/>
  <p:tag name="KSO_WM_UNIT_INDEX" val="1"/>
  <p:tag name="KSO_WM_UNIT_TYPE" val="d"/>
</p:tagLst>
</file>

<file path=ppt/tags/tag48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8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9.xml><?xml version="1.0" encoding="utf-8"?>
<p:tagLst xmlns:p="http://schemas.openxmlformats.org/presentationml/2006/main">
  <p:tag name="KSO_WM_UNIT_TYPE" val="i"/>
  <p:tag name="KSO_WM_UNIT_INDEX" val="5"/>
  <p:tag name="KSO_WM_BEAUTIFY_FLAG" val="#wm#"/>
  <p:tag name="KSO_WM_TAG_VERSION" val="3.0"/>
  <p:tag name="KSO_WM_UNIT_ID" val="_9*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9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9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9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9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94.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495.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49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9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9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499.xml><?xml version="1.0" encoding="utf-8"?>
<p:tagLst xmlns:p="http://schemas.openxmlformats.org/presentationml/2006/main">
  <p:tag name="KSO_WM_BEAUTIFY_FLAG" val="#fgm#"/>
  <p:tag name="KSO_WM_FIGMA_FLAG" val="#fgm#"/>
  <p:tag name="KSO_WM_UNIT_INDEX" val="1"/>
  <p:tag name="KSO_WM_UNIT_TYPE" val="a"/>
  <p:tag name="KSO_WM_LAYOUT_CHECK_HASH" val="4b3a57ea955a53b2614f9d7eeee368bab1303ad4"/>
  <p:tag name="KSO_WM_NEWLAYOUT_GROUP_ID" val="layout_43"/>
  <p:tag name="KSO_WM_NEWLAYOUT_ID" val="slide_ff9322fba41ef5aa"/>
</p:tagLst>
</file>

<file path=ppt/tags/tag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 name="KSO_WM_TEMPLATE_INDEX" val="40490363"/>
  <p:tag name="KSO_WM_TEMPLATE_CATEGORY" val="custom"/>
</p:tagLst>
</file>

<file path=ppt/tags/tag50.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00.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501.xml><?xml version="1.0" encoding="utf-8"?>
<p:tagLst xmlns:p="http://schemas.openxmlformats.org/presentationml/2006/main">
  <p:tag name="KSO_WM_BEAUTIFY_FLAG" val="#fgm#"/>
  <p:tag name="KSO_WM_FIGMA_FLAG" val="#fgm#"/>
  <p:tag name="KSO_WM_UNIT_INDEX" val="1"/>
  <p:tag name="KSO_WM_UNIT_TYPE" val="d"/>
</p:tagLst>
</file>

<file path=ppt/tags/tag502.xml><?xml version="1.0" encoding="utf-8"?>
<p:tagLst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50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0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0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0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0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0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0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10.xml><?xml version="1.0" encoding="utf-8"?>
<p:tagLst xmlns:p="http://schemas.openxmlformats.org/presentationml/2006/main">
  <p:tag name="KSO_WM_BEAUTIFY_FLAG" val="#fgm#"/>
  <p:tag name="KSO_WM_FIGMA_FLAG" val="#fgm#"/>
  <p:tag name="KSO_WM_UNIT_INDEX" val="1"/>
  <p:tag name="KSO_WM_UNIT_TYPE" val="a"/>
  <p:tag name="KSO_WM_LAYOUT_CHECK_HASH" val="9fd9da7dbf10f51efed8945ad3ce55d0224a7c07"/>
  <p:tag name="KSO_WM_NEWLAYOUT_GROUP_ID" val="layout_28"/>
  <p:tag name="KSO_WM_NEWLAYOUT_ID" val="slide_6d3dd7b909edbd4f"/>
</p:tagLst>
</file>

<file path=ppt/tags/tag511.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51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1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1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51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18.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51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2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52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2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2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24.xml><?xml version="1.0" encoding="utf-8"?>
<p:tagLst xmlns:p="http://schemas.openxmlformats.org/presentationml/2006/main">
  <p:tag name="KSO_WM_BEAUTIFY_FLAG" val="#fgm#"/>
  <p:tag name="KSO_WM_FIGMA_FLAG" val="#fgm#"/>
  <p:tag name="KSO_WM_UNIT_INDEX" val="1"/>
  <p:tag name="KSO_WM_UNIT_TYPE" val="a"/>
  <p:tag name="KSO_WM_LAYOUT_CHECK_HASH" val="2049b86e22abd83f1700657b082e36650f585055"/>
  <p:tag name="KSO_WM_NEWLAYOUT_GROUP_ID" val="layout_69"/>
  <p:tag name="KSO_WM_NEWLAYOUT_ID" val="slide_25b76c393d95996b"/>
</p:tagLst>
</file>

<file path=ppt/tags/tag525.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5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52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2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2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53.xml><?xml version="1.0" encoding="utf-8"?>
<p:tagLst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3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3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53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3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53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4_1"/>
  <p:tag name="KSO_WM_UNIT_TYPE" val="l_h_i"/>
</p:tagLst>
</file>

<file path=ppt/tags/tag53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53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53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3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4.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e9e686a68873dec2a97aba436c22c4890cdbeec5"/>
  <p:tag name="KSO_WM_NEWLAYOUT_ID" val="1256"/>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41.xml><?xml version="1.0" encoding="utf-8"?>
<p:tagLst xmlns:p="http://schemas.openxmlformats.org/presentationml/2006/main">
  <p:tag name="KSO_WM_BEAUTIFY_FLAG" val="#fgm#"/>
  <p:tag name="KSO_WM_FIGMA_FLAG" val="#fgm#"/>
  <p:tag name="KSO_WM_UNIT_INDEX" val="1"/>
  <p:tag name="KSO_WM_UNIT_TYPE" val="a"/>
  <p:tag name="KSO_WM_LAYOUT_CHECK_HASH" val="463105612916294b5362852dfc1eff1e9683890c"/>
  <p:tag name="KSO_WM_NEWLAYOUT_GROUP_ID" val="layout_7"/>
  <p:tag name="KSO_WM_NEWLAYOUT_ID" val="slide_eb8f29638b2109ff"/>
</p:tagLst>
</file>

<file path=ppt/tags/tag542.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543.xml><?xml version="1.0" encoding="utf-8"?>
<p:tagLst xmlns:p="http://schemas.openxmlformats.org/presentationml/2006/main">
  <p:tag name="KSO_WM_BEAUTIFY_FLAG" val="#fgm#"/>
  <p:tag name="KSO_WM_FIGMA_FLAG" val="#fgm#"/>
  <p:tag name="KSO_WM_UNIT_INDEX" val="1"/>
  <p:tag name="KSO_WM_UNIT_TYPE" val="d"/>
</p:tagLst>
</file>

<file path=ppt/tags/tag54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54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4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47.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54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4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5.xml><?xml version="1.0" encoding="utf-8"?>
<p:tagLst xmlns:p="http://schemas.openxmlformats.org/presentationml/2006/main">
  <p:tag name="KSO_WM_UNIT_TYPE" val="f"/>
  <p:tag name="KSO_WM_BEAUTIFY_FLAG" val="#wm#"/>
  <p:tag name="KSO_WM_FIGMA_FLAG" val="#fgm#"/>
  <p:tag name="KSO_WM_UNIT_INDEX" val="2"/>
  <p:tag name="KSO_WM_UNIT_SUBTYPE" val="b"/>
  <p:tag name="KSO_WM_UNIT_TEXT_TYPE" val="1"/>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5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55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5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55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4_1"/>
  <p:tag name="KSO_WM_UNIT_TYPE" val="l_h_i"/>
</p:tagLst>
</file>

<file path=ppt/tags/tag554.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555.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55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5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5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59.xml><?xml version="1.0" encoding="utf-8"?>
<p:tagLst xmlns:p="http://schemas.openxmlformats.org/presentationml/2006/main">
  <p:tag name="KSO_WM_BEAUTIFY_FLAG" val="#fgm#"/>
  <p:tag name="KSO_WM_FIGMA_FLAG" val="#fgm#"/>
  <p:tag name="KSO_WM_UNIT_INDEX" val="1"/>
  <p:tag name="KSO_WM_UNIT_TYPE" val="a"/>
  <p:tag name="KSO_WM_LAYOUT_CHECK_HASH" val="5d8857f54c13806fe73d433939e94787b7568ae7"/>
  <p:tag name="KSO_WM_NEWLAYOUT_GROUP_ID" val="layout_50"/>
  <p:tag name="KSO_WM_NEWLAYOUT_ID" val="slide_f7662923cd404225"/>
</p:tagLst>
</file>

<file path=ppt/tags/tag56.xml><?xml version="1.0" encoding="utf-8"?>
<p:tagLst xmlns:p="http://schemas.openxmlformats.org/presentationml/2006/main">
  <p:tag name="KSO_WM_UNIT_TYPE" val="i"/>
  <p:tag name="KSO_WM_UNIT_INDEX" val="1"/>
  <p:tag name="KSO_WM_BEAUTIFY_FLAG" val="#wm#"/>
  <p:tag name="KSO_WM_TAG_VERSION" val="3.0"/>
  <p:tag name="KSO_WM_UNIT_ID" val="_1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60.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561.xml><?xml version="1.0" encoding="utf-8"?>
<p:tagLst xmlns:p="http://schemas.openxmlformats.org/presentationml/2006/main">
  <p:tag name="KSO_WM_BEAUTIFY_FLAG" val="#fgm#"/>
  <p:tag name="KSO_WM_FIGMA_FLAG" val="#fgm#"/>
  <p:tag name="KSO_WM_UNIT_INDEX" val="1"/>
  <p:tag name="KSO_WM_UNIT_TYPE" val="d"/>
</p:tagLst>
</file>

<file path=ppt/tags/tag562.xml><?xml version="1.0" encoding="utf-8"?>
<p:tagLst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563.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UNIT_INDEX" val="1_1_1"/>
  <p:tag name="KSO_WM_UNIT_TYPE" val="l_h_i"/>
</p:tagLst>
</file>

<file path=ppt/tags/tag564.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56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6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6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UNIT_INDEX" val="1_2_1"/>
  <p:tag name="KSO_WM_UNIT_TYPE" val="l_h_i"/>
</p:tagLst>
</file>

<file path=ppt/tags/tag568.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56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7.xml><?xml version="1.0" encoding="utf-8"?>
<p:tagLst xmlns:p="http://schemas.openxmlformats.org/presentationml/2006/main">
  <p:tag name="KSO_WM_UNIT_TYPE" val="i"/>
  <p:tag name="KSO_WM_UNIT_INDEX" val="4"/>
  <p:tag name="KSO_WM_BEAUTIFY_FLAG" val="#wm#"/>
  <p:tag name="KSO_WM_TAG_VERSION" val="3.0"/>
  <p:tag name="KSO_WM_UNIT_ID" val="_1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7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7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7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7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74.xml><?xml version="1.0" encoding="utf-8"?>
<p:tagLst xmlns:p="http://schemas.openxmlformats.org/presentationml/2006/main">
  <p:tag name="KSO_WM_BEAUTIFY_FLAG" val="#fgm#"/>
  <p:tag name="KSO_WM_FIGMA_FLAG" val="#fgm#"/>
  <p:tag name="KSO_WM_UNIT_INDEX" val="1"/>
  <p:tag name="KSO_WM_UNIT_TYPE" val="a"/>
  <p:tag name="KSO_WM_LAYOUT_CHECK_HASH" val="f2462172b41df0b7158233497195922dbe66f0d4"/>
  <p:tag name="KSO_WM_NEWLAYOUT_GROUP_ID" val="layout_56"/>
  <p:tag name="KSO_WM_NEWLAYOUT_ID" val="slide_cc402a8209630ebf"/>
</p:tagLst>
</file>

<file path=ppt/tags/tag575.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57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1_1"/>
  <p:tag name="KSO_WM_UNIT_TYPE" val="l_h_i"/>
</p:tagLst>
</file>

<file path=ppt/tags/tag577.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57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7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8.xml><?xml version="1.0" encoding="utf-8"?>
<p:tagLst xmlns:p="http://schemas.openxmlformats.org/presentationml/2006/main">
  <p:tag name="KSO_WM_UNIT_TYPE" val="i"/>
  <p:tag name="KSO_WM_UNIT_INDEX" val="9"/>
  <p:tag name="KSO_WM_BEAUTIFY_FLAG" val="#wm#"/>
  <p:tag name="KSO_WM_TAG_VERSION" val="3.0"/>
  <p:tag name="KSO_WM_UNIT_ID" val="_10*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8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2_1"/>
  <p:tag name="KSO_WM_UNIT_TYPE" val="l_h_i"/>
</p:tagLst>
</file>

<file path=ppt/tags/tag581.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58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8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8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3_1"/>
  <p:tag name="KSO_WM_UNIT_TYPE" val="l_h_i"/>
</p:tagLst>
</file>

<file path=ppt/tags/tag585.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58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8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588.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4_1"/>
  <p:tag name="KSO_WM_UNIT_TYPE" val="l_h_i"/>
</p:tagLst>
</file>

<file path=ppt/tags/tag589.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59.xml><?xml version="1.0" encoding="utf-8"?>
<p:tagLst xmlns:p="http://schemas.openxmlformats.org/presentationml/2006/main">
  <p:tag name="KSO_WM_UNIT_TYPE" val="i"/>
  <p:tag name="KSO_WM_UNIT_INDEX" val="2"/>
  <p:tag name="KSO_WM_BEAUTIFY_FLAG" val="#wm#"/>
  <p:tag name="KSO_WM_TAG_VERSION" val="3.0"/>
  <p:tag name="KSO_WM_UNIT_ID" val="_1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90.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591.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5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5_1"/>
  <p:tag name="KSO_WM_UNIT_TYPE" val="l_h_i"/>
</p:tagLst>
</file>

<file path=ppt/tags/tag593.xml><?xml version="1.0" encoding="utf-8"?>
<p:tagLst xmlns:p="http://schemas.openxmlformats.org/presentationml/2006/main">
  <p:tag name="KSO_WM_FIGMA_DECORATION_INDEX" val="11"/>
  <p:tag name="$PH_EXT" val="1"/>
  <p:tag name="KSO_WM_BEAUTIFY_FLAG" val="#fgm#"/>
  <p:tag name="KSO_WM_DIAGRAM_GROUP_CODE" val="1"/>
  <p:tag name="KSO_WM_FIGMA_FLAG" val="#fgm#"/>
  <p:tag name="KSO_WM_UNIT_INDEX" val="1_5_1"/>
  <p:tag name="KSO_WM_UNIT_TYPE" val="l_h_x"/>
</p:tagLst>
</file>

<file path=ppt/tags/tag594.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595.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Lst>
</file>

<file path=ppt/tags/tag59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9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9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599.xml><?xml version="1.0" encoding="utf-8"?>
<p:tagLst xmlns:p="http://schemas.openxmlformats.org/presentationml/2006/main">
  <p:tag name="KSO_WM_BEAUTIFY_FLAG" val="#fgm#"/>
  <p:tag name="KSO_WM_FIGMA_FLAG" val="#fgm#"/>
  <p:tag name="KSO_WM_UNIT_INDEX" val="1"/>
  <p:tag name="KSO_WM_UNIT_TYPE" val="a"/>
  <p:tag name="KSO_WM_LAYOUT_CHECK_HASH" val="1f6c8eaf774913cd5ebfe78ea8094e9e28b7d2c9"/>
  <p:tag name="KSO_WM_NEWLAYOUT_GROUP_ID" val="layout_67"/>
  <p:tag name="KSO_WM_NEWLAYOUT_ID" val="slide_0e9d032754cc1176"/>
</p:tagLst>
</file>

<file path=ppt/tags/tag6.xml><?xml version="1.0" encoding="utf-8"?>
<p:tagLst xmlns:p="http://schemas.openxmlformats.org/presentationml/2006/main">
  <p:tag name="KSO_WM_UNIT_TYPE" val="i"/>
  <p:tag name="KSO_WM_UNIT_INDEX" val="1"/>
  <p:tag name="KSO_WM_BEAUTIFY_FLAG" val="#wm#"/>
  <p:tag name="KSO_WM_TAG_VERSION" val="3.0"/>
  <p:tag name="KSO_WM_UNIT_ID" val="_2*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0.xml><?xml version="1.0" encoding="utf-8"?>
<p:tagLst xmlns:p="http://schemas.openxmlformats.org/presentationml/2006/main">
  <p:tag name="KSO_WM_UNIT_TYPE" val="i"/>
  <p:tag name="KSO_WM_UNIT_INDEX" val="5"/>
  <p:tag name="KSO_WM_BEAUTIFY_FLAG" val="#wm#"/>
  <p:tag name="KSO_WM_TAG_VERSION" val="3.0"/>
  <p:tag name="KSO_WM_UNIT_ID" val="_1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0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0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0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0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0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0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0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0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0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09.xml><?xml version="1.0" encoding="utf-8"?>
<p:tagLst xmlns:p="http://schemas.openxmlformats.org/presentationml/2006/main">
  <p:tag name="KSO_WM_BEAUTIFY_FLAG" val="#fgm#"/>
  <p:tag name="KSO_WM_FIGMA_FLAG" val="#fgm#"/>
  <p:tag name="KSO_WM_UNIT_INDEX" val="1"/>
  <p:tag name="KSO_WM_UNIT_TYPE" val="a"/>
  <p:tag name="KSO_WM_LAYOUT_CHECK_HASH" val="64b022f677896b3e88833e04553feb3fdf50a75a"/>
  <p:tag name="KSO_WM_NEWLAYOUT_GROUP_ID" val="layout_51"/>
  <p:tag name="KSO_WM_NEWLAYOUT_ID" val="slide_d5ab941c03fabd3b"/>
</p:tagLst>
</file>

<file path=ppt/tags/tag61.xml><?xml version="1.0" encoding="utf-8"?>
<p:tagLst xmlns:p="http://schemas.openxmlformats.org/presentationml/2006/main">
  <p:tag name="KSO_WM_UNIT_TYPE" val="i"/>
  <p:tag name="KSO_WM_UNIT_INDEX" val="6"/>
  <p:tag name="KSO_WM_BEAUTIFY_FLAG" val="#wm#"/>
  <p:tag name="KSO_WM_TAG_VERSION" val="3.0"/>
  <p:tag name="KSO_WM_UNIT_ID" val="_10*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10.xml><?xml version="1.0" encoding="utf-8"?>
<p:tagLst xmlns:p="http://schemas.openxmlformats.org/presentationml/2006/main">
  <p:tag name="KSO_WM_BEAUTIFY_FLAG" val="#fgm#"/>
  <p:tag name="KSO_WM_FIGMA_FLAG" val="#fgm#"/>
  <p:tag name="KSO_WM_UNIT_INDEX" val="1"/>
  <p:tag name="KSO_WM_UNIT_TYPE" val="d"/>
</p:tagLst>
</file>

<file path=ppt/tags/tag61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6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1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1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17.xml><?xml version="1.0" encoding="utf-8"?>
<p:tagLst xmlns:p="http://schemas.openxmlformats.org/presentationml/2006/main">
  <p:tag name="KSO_WM_BEAUTIFY_FLAG" val="#fgm#"/>
  <p:tag name="KSO_WM_FIGMA_FLAG" val="#fgm#"/>
  <p:tag name="KSO_WM_UNIT_INDEX" val="1"/>
  <p:tag name="KSO_WM_UNIT_TYPE" val="a"/>
  <p:tag name="KSO_WM_LAYOUT_CHECK_HASH" val="020f0b7a19705d008a14d769c272d2ec2231018a"/>
  <p:tag name="KSO_WM_NEWLAYOUT_GROUP_ID" val="layout_25"/>
  <p:tag name="KSO_WM_NEWLAYOUT_ID" val="slide_806bd9b5d50009dc"/>
</p:tagLst>
</file>

<file path=ppt/tags/tag618.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6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62.xml><?xml version="1.0" encoding="utf-8"?>
<p:tagLst xmlns:p="http://schemas.openxmlformats.org/presentationml/2006/main">
  <p:tag name="KSO_WM_UNIT_TYPE" val="i"/>
  <p:tag name="KSO_WM_UNIT_INDEX" val="7"/>
  <p:tag name="KSO_WM_BEAUTIFY_FLAG" val="#wm#"/>
  <p:tag name="KSO_WM_TAG_VERSION" val="3.0"/>
  <p:tag name="KSO_WM_UNIT_ID" val="_10*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20.xml><?xml version="1.0" encoding="utf-8"?>
<p:tagLst xmlns:p="http://schemas.openxmlformats.org/presentationml/2006/main">
  <p:tag name="KSO_WM_BEAUTIFY_FLAG" val="#fgm#"/>
  <p:tag name="KSO_WM_DIAGRAM_GROUP_CODE" val="1"/>
  <p:tag name="KSO_WM_FIGMA_FLAG" val="#fgm#"/>
  <p:tag name="KSO_WM_UNIT_INDEX" val="1_1_3"/>
  <p:tag name="KSO_WM_UNIT_SUBTYPE" val="d"/>
  <p:tag name="KSO_WM_UNIT_TYPE" val="l_h_i"/>
</p:tagLst>
</file>

<file path=ppt/tags/tag6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624.xml><?xml version="1.0" encoding="utf-8"?>
<p:tagLst xmlns:p="http://schemas.openxmlformats.org/presentationml/2006/main">
  <p:tag name="KSO_WM_BEAUTIFY_FLAG" val="#fgm#"/>
  <p:tag name="KSO_WM_DIAGRAM_GROUP_CODE" val="1"/>
  <p:tag name="KSO_WM_FIGMA_FLAG" val="#fgm#"/>
  <p:tag name="KSO_WM_UNIT_INDEX" val="1_2_3"/>
  <p:tag name="KSO_WM_UNIT_SUBTYPE" val="d"/>
  <p:tag name="KSO_WM_UNIT_TYPE" val="l_h_i"/>
</p:tagLst>
</file>

<file path=ppt/tags/tag62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2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2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628.xml><?xml version="1.0" encoding="utf-8"?>
<p:tagLst xmlns:p="http://schemas.openxmlformats.org/presentationml/2006/main">
  <p:tag name="KSO_WM_BEAUTIFY_FLAG" val="#fgm#"/>
  <p:tag name="KSO_WM_DIAGRAM_GROUP_CODE" val="1"/>
  <p:tag name="KSO_WM_FIGMA_FLAG" val="#fgm#"/>
  <p:tag name="KSO_WM_UNIT_INDEX" val="1_3_3"/>
  <p:tag name="KSO_WM_UNIT_SUBTYPE" val="d"/>
  <p:tag name="KSO_WM_UNIT_TYPE" val="l_h_i"/>
</p:tagLst>
</file>

<file path=ppt/tags/tag62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63.xml><?xml version="1.0" encoding="utf-8"?>
<p:tagLst xmlns:p="http://schemas.openxmlformats.org/presentationml/2006/main">
  <p:tag name="KSO_WM_UNIT_TYPE" val="i"/>
  <p:tag name="KSO_WM_UNIT_INDEX" val="8"/>
  <p:tag name="KSO_WM_BEAUTIFY_FLAG" val="#wm#"/>
  <p:tag name="KSO_WM_TAG_VERSION" val="3.0"/>
  <p:tag name="KSO_WM_UNIT_ID" val="_10*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3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63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4_1"/>
  <p:tag name="KSO_WM_UNIT_TYPE" val="l_h_i"/>
</p:tagLst>
</file>

<file path=ppt/tags/tag632.xml><?xml version="1.0" encoding="utf-8"?>
<p:tagLst xmlns:p="http://schemas.openxmlformats.org/presentationml/2006/main">
  <p:tag name="KSO_WM_BEAUTIFY_FLAG" val="#fgm#"/>
  <p:tag name="KSO_WM_DIAGRAM_GROUP_CODE" val="1"/>
  <p:tag name="KSO_WM_FIGMA_FLAG" val="#fgm#"/>
  <p:tag name="KSO_WM_UNIT_INDEX" val="1_4_3"/>
  <p:tag name="KSO_WM_UNIT_SUBTYPE" val="d"/>
  <p:tag name="KSO_WM_UNIT_TYPE" val="l_h_i"/>
</p:tagLst>
</file>

<file path=ppt/tags/tag633.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634.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63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3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3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38.xml><?xml version="1.0" encoding="utf-8"?>
<p:tagLst xmlns:p="http://schemas.openxmlformats.org/presentationml/2006/main">
  <p:tag name="KSO_WM_BEAUTIFY_FLAG" val="#fgm#"/>
  <p:tag name="KSO_WM_FIGMA_FLAG" val="#fgm#"/>
  <p:tag name="KSO_WM_UNIT_INDEX" val="1"/>
  <p:tag name="KSO_WM_UNIT_TYPE" val="a"/>
  <p:tag name="KSO_WM_LAYOUT_CHECK_HASH" val="81f02bd5ba5a2fc65c888cb00ea24405f3d4206b"/>
  <p:tag name="KSO_WM_NEWLAYOUT_GROUP_ID" val="layout_34"/>
  <p:tag name="KSO_WM_NEWLAYOUT_ID" val="slide_4446a65d09297e96"/>
</p:tagLst>
</file>

<file path=ppt/tags/tag63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4.xml><?xml version="1.0" encoding="utf-8"?>
<p:tagLst xmlns:p="http://schemas.openxmlformats.org/presentationml/2006/main">
  <p:tag name="KSO_WM_UNIT_TYPE" val="i"/>
  <p:tag name="KSO_WM_UNIT_INDEX" val="3"/>
  <p:tag name="KSO_WM_BEAUTIFY_FLAG" val="#wm#"/>
  <p:tag name="KSO_WM_TAG_VERSION" val="3.0"/>
  <p:tag name="KSO_WM_UNIT_ID" val="_1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4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4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42.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4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4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45.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64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64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64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4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5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51.xml><?xml version="1.0" encoding="utf-8"?>
<p:tagLst xmlns:p="http://schemas.openxmlformats.org/presentationml/2006/main">
  <p:tag name="KSO_WM_BEAUTIFY_FLAG" val="#fgm#"/>
  <p:tag name="KSO_WM_FIGMA_FLAG" val="#fgm#"/>
  <p:tag name="KSO_WM_UNIT_INDEX" val="1"/>
  <p:tag name="KSO_WM_UNIT_TYPE" val="a"/>
  <p:tag name="KSO_WM_LAYOUT_CHECK_HASH" val="43c66355ec29fd8f8b3d723a812f2157a86d99f5"/>
  <p:tag name="KSO_WM_NEWLAYOUT_GROUP_ID" val="layout_64"/>
  <p:tag name="KSO_WM_NEWLAYOUT_ID" val="slide_6ae99d6cebc6a913"/>
</p:tagLst>
</file>

<file path=ppt/tags/tag65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5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6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5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5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5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58.xml><?xml version="1.0" encoding="utf-8"?>
<p:tagLst xmlns:p="http://schemas.openxmlformats.org/presentationml/2006/main">
  <p:tag name="KSO_WM_BEAUTIFY_FLAG" val="#fgm#"/>
  <p:tag name="KSO_WM_FIGMA_FLAG" val="#fgm#"/>
  <p:tag name="KSO_WM_UNIT_INDEX" val="1"/>
  <p:tag name="KSO_WM_UNIT_TYPE" val="a"/>
  <p:tag name="KSO_WM_LAYOUT_CHECK_HASH" val="950751dcfb7592dd8a935ae11b49f8651139a36a"/>
  <p:tag name="KSO_WM_NEWLAYOUT_GROUP_ID" val="layout_59"/>
  <p:tag name="KSO_WM_NEWLAYOUT_ID" val="slide_401ab4eff3e33ded"/>
</p:tagLst>
</file>

<file path=ppt/tags/tag659.xml><?xml version="1.0" encoding="utf-8"?>
<p:tagLst xmlns:p="http://schemas.openxmlformats.org/presentationml/2006/main">
  <p:tag name="KSO_WM_BEAUTIFY_FLAG" val="#fgm#"/>
  <p:tag name="KSO_WM_FIGMA_FLAG" val="#fgm#"/>
  <p:tag name="KSO_WM_UNIT_INDEX" val="1"/>
  <p:tag name="KSO_WM_UNIT_TYPE" val="d"/>
</p:tagLst>
</file>

<file path=ppt/tags/tag6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6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66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6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6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6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6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66.xml><?xml version="1.0" encoding="utf-8"?>
<p:tagLst xmlns:p="http://schemas.openxmlformats.org/presentationml/2006/main">
  <p:tag name="KSO_WM_BEAUTIFY_FLAG" val="#fgm#"/>
  <p:tag name="KSO_WM_FIGMA_FLAG" val="#fgm#"/>
  <p:tag name="KSO_WM_UNIT_INDEX" val="1"/>
  <p:tag name="KSO_WM_UNIT_TYPE" val="a"/>
  <p:tag name="KSO_WM_LAYOUT_CHECK_HASH" val="2a68c541fc98d06b6df69ccbbd34afef329cbfe8"/>
  <p:tag name="KSO_WM_NEWLAYOUT_GROUP_ID" val="layout_33"/>
  <p:tag name="KSO_WM_NEWLAYOUT_ID" val="slide_5aa63ac1d61f2d0d"/>
</p:tagLst>
</file>

<file path=ppt/tags/tag667.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668.xml><?xml version="1.0" encoding="utf-8"?>
<p:tagLst xmlns:p="http://schemas.openxmlformats.org/presentationml/2006/main">
  <p:tag name="KSO_WM_BEAUTIFY_FLAG" val="#fgm#"/>
  <p:tag name="KSO_WM_FIGMA_FLAG" val="#fgm#"/>
  <p:tag name="KSO_WM_UNIT_INDEX" val="1"/>
  <p:tag name="KSO_WM_UNIT_TYPE" val="d"/>
</p:tagLst>
</file>

<file path=ppt/tags/tag66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6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7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7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7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67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7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7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67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67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67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UNIT_INDEX" val="1_4_1"/>
  <p:tag name="KSO_WM_UNIT_TYPE" val="l_h_i"/>
</p:tagLst>
</file>

<file path=ppt/tags/tag679.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68.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a8c4bec2a5b2a15f148c35cbe0904c818d583a1f"/>
  <p:tag name="KSO_WM_NEWLAYOUT_ID" val="1264"/>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8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68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8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84.xml><?xml version="1.0" encoding="utf-8"?>
<p:tagLst xmlns:p="http://schemas.openxmlformats.org/presentationml/2006/main">
  <p:tag name="KSO_WM_BEAUTIFY_FLAG" val="#fgm#"/>
  <p:tag name="KSO_WM_FIGMA_FLAG" val="#fgm#"/>
  <p:tag name="KSO_WM_UNIT_INDEX" val="1"/>
  <p:tag name="KSO_WM_UNIT_TYPE" val="a"/>
  <p:tag name="KSO_WM_LAYOUT_CHECK_HASH" val="c9ac5a06e071cfdefe9dc6313a9c655c09a3cf9e"/>
  <p:tag name="KSO_WM_NEWLAYOUT_GROUP_ID" val="layout_5"/>
  <p:tag name="KSO_WM_NEWLAYOUT_ID" val="slide_162031d2dd2d3940"/>
</p:tagLst>
</file>

<file path=ppt/tags/tag685.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68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687.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1_2"/>
  <p:tag name="KSO_WM_UNIT_TYPE" val="l_h_i"/>
</p:tagLst>
</file>

<file path=ppt/tags/tag688.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68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9.xml><?xml version="1.0" encoding="utf-8"?>
<p:tagLst xmlns:p="http://schemas.openxmlformats.org/presentationml/2006/main">
  <p:tag name="KSO_WM_UNIT_TYPE" val="e"/>
  <p:tag name="KSO_WM_BEAUTIFY_FLAG" val="#wm#"/>
  <p:tag name="KSO_WM_FIGMA_FLAG" val="#fgm#"/>
  <p:tag name="KSO_WM_UNIT_INDEX" val="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69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9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69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2_2"/>
  <p:tag name="KSO_WM_UNIT_TYPE" val="l_h_i"/>
</p:tagLst>
</file>

<file path=ppt/tags/tag693.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69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9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9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69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3_2"/>
  <p:tag name="KSO_WM_UNIT_TYPE" val="l_h_i"/>
</p:tagLst>
</file>

<file path=ppt/tags/tag698.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69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7.xml><?xml version="1.0" encoding="utf-8"?>
<p:tagLst xmlns:p="http://schemas.openxmlformats.org/presentationml/2006/main">
  <p:tag name="KSO_WM_UNIT_TYPE" val="i"/>
  <p:tag name="KSO_WM_UNIT_INDEX" val="3"/>
  <p:tag name="KSO_WM_BEAUTIFY_FLAG" val="#wm#"/>
  <p:tag name="KSO_WM_TAG_VERSION" val="3.0"/>
  <p:tag name="KSO_WM_UNIT_ID" val="_2*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0.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0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70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4_1"/>
  <p:tag name="KSO_WM_UNIT_TYPE" val="l_h_i"/>
</p:tagLst>
</file>

<file path=ppt/tags/tag702.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4_2"/>
  <p:tag name="KSO_WM_UNIT_TYPE" val="l_h_i"/>
</p:tagLst>
</file>

<file path=ppt/tags/tag703.xml><?xml version="1.0" encoding="utf-8"?>
<p:tagLst xmlns:p="http://schemas.openxmlformats.org/presentationml/2006/main">
  <p:tag name="KSO_WM_FIGMA_DECORATION_INDEX" val="4"/>
  <p:tag name="$PH_EXT" val="1"/>
  <p:tag name="KSO_WM_BEAUTIFY_FLAG" val="#fgm#"/>
  <p:tag name="KSO_WM_DIAGRAM_GROUP_CODE" val="1"/>
  <p:tag name="KSO_WM_FIGMA_FLAG" val="#fgm#"/>
  <p:tag name="KSO_WM_UNIT_INDEX" val="1_4_1"/>
  <p:tag name="KSO_WM_UNIT_TYPE" val="l_h_x"/>
</p:tagLst>
</file>

<file path=ppt/tags/tag704.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705.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70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0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0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09.xml><?xml version="1.0" encoding="utf-8"?>
<p:tagLst xmlns:p="http://schemas.openxmlformats.org/presentationml/2006/main">
  <p:tag name="KSO_WM_BEAUTIFY_FLAG" val="#fgm#"/>
  <p:tag name="KSO_WM_FIGMA_FLAG" val="#fgm#"/>
  <p:tag name="KSO_WM_UNIT_INDEX" val="1"/>
  <p:tag name="KSO_WM_UNIT_TYPE" val="a"/>
  <p:tag name="KSO_WM_LAYOUT_CHECK_HASH" val="7796e46630cb036ef034cec3f4bb8b5a82a90c5a"/>
  <p:tag name="KSO_WM_NEWLAYOUT_GROUP_ID" val="layout_38"/>
  <p:tag name="KSO_WM_NEWLAYOUT_ID" val="slide_a698b4874781f8c2"/>
</p:tagLst>
</file>

<file path=ppt/tags/tag71.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1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71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7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71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71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1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1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1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2.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2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21.xml><?xml version="1.0" encoding="utf-8"?>
<p:tagLst xmlns:p="http://schemas.openxmlformats.org/presentationml/2006/main">
  <p:tag name="KSO_WM_BEAUTIFY_FLAG" val="#fgm#"/>
  <p:tag name="KSO_WM_FIGMA_FLAG" val="#fgm#"/>
  <p:tag name="KSO_WM_UNIT_INDEX" val="1"/>
  <p:tag name="KSO_WM_UNIT_TYPE" val="a"/>
  <p:tag name="KSO_WM_LAYOUT_CHECK_HASH" val="a32bb6b714c03f1c016a0d98664ac6e31ace4aa0"/>
  <p:tag name="KSO_WM_NEWLAYOUT_GROUP_ID" val="layout_41"/>
  <p:tag name="KSO_WM_NEWLAYOUT_ID" val="slide_f0959d059776ca97"/>
</p:tagLst>
</file>

<file path=ppt/tags/tag722.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7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724.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1_2"/>
  <p:tag name="KSO_WM_UNIT_TYPE" val="l_h_i"/>
</p:tagLst>
</file>

<file path=ppt/tags/tag725.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72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2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2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72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UNIT_INDEX" val="1_2_2"/>
  <p:tag name="KSO_WM_UNIT_TYPE" val="l_h_i"/>
</p:tagLst>
</file>

<file path=ppt/tags/tag73.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3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73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3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3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3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3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36.xml><?xml version="1.0" encoding="utf-8"?>
<p:tagLst xmlns:p="http://schemas.openxmlformats.org/presentationml/2006/main">
  <p:tag name="KSO_WM_BEAUTIFY_FLAG" val="#fgm#"/>
  <p:tag name="KSO_WM_FIGMA_FLAG" val="#fgm#"/>
  <p:tag name="KSO_WM_UNIT_INDEX" val="1"/>
  <p:tag name="KSO_WM_UNIT_TYPE" val="a"/>
  <p:tag name="KSO_WM_LAYOUT_CHECK_HASH" val="3258fcb93bd2018ffb357ce9e680cb33b23600f6"/>
  <p:tag name="KSO_WM_NEWLAYOUT_GROUP_ID" val="layout_47"/>
  <p:tag name="KSO_WM_NEWLAYOUT_ID" val="slide_a7600cc61bb03ac7"/>
</p:tagLst>
</file>

<file path=ppt/tags/tag737.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73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739.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1_2"/>
  <p:tag name="KSO_WM_UNIT_TYPE" val="l_h_i"/>
</p:tagLst>
</file>

<file path=ppt/tags/tag74.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40.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74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4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43.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744.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2_2"/>
  <p:tag name="KSO_WM_UNIT_TYPE" val="l_h_i"/>
</p:tagLst>
</file>

<file path=ppt/tags/tag745.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74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4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3_1"/>
  <p:tag name="KSO_WM_UNIT_TYPE" val="l_h_i"/>
</p:tagLst>
</file>

<file path=ppt/tags/tag749.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UNIT_INDEX" val="1_3_2"/>
  <p:tag name="KSO_WM_UNIT_TYPE" val="l_h_i"/>
</p:tagLst>
</file>

<file path=ppt/tags/tag75.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50.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75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75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75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5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5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56.xml><?xml version="1.0" encoding="utf-8"?>
<p:tagLst xmlns:p="http://schemas.openxmlformats.org/presentationml/2006/main">
  <p:tag name="KSO_WM_BEAUTIFY_FLAG" val="#fgm#"/>
  <p:tag name="KSO_WM_FIGMA_FLAG" val="#fgm#"/>
  <p:tag name="KSO_WM_UNIT_INDEX" val="1"/>
  <p:tag name="KSO_WM_UNIT_TYPE" val="a"/>
  <p:tag name="KSO_WM_LAYOUT_CHECK_HASH" val="81f3013251540e957361c6a4ee3424f45e3f356a"/>
  <p:tag name="KSO_WM_NEWLAYOUT_GROUP_ID" val="layout_4"/>
  <p:tag name="KSO_WM_NEWLAYOUT_ID" val="slide_499e52c389484d87"/>
</p:tagLst>
</file>

<file path=ppt/tags/tag757.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75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75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76.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6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6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76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76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6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6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6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6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69.xml><?xml version="1.0" encoding="utf-8"?>
<p:tagLst xmlns:p="http://schemas.openxmlformats.org/presentationml/2006/main">
  <p:tag name="KSO_WM_BEAUTIFY_FLAG" val="#fgm#"/>
  <p:tag name="KSO_WM_FIGMA_FLAG" val="#fgm#"/>
  <p:tag name="KSO_WM_UNIT_INDEX" val="1"/>
  <p:tag name="KSO_WM_UNIT_TYPE" val="a"/>
  <p:tag name="KSO_WM_LAYOUT_CHECK_HASH" val="3a0c291beb74d8e3a771cd597e463412862faa1e"/>
  <p:tag name="KSO_WM_NEWLAYOUT_GROUP_ID" val="layout_46"/>
  <p:tag name="KSO_WM_NEWLAYOUT_ID" val="slide_a771a7c61d0cd45c"/>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70.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77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77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77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7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75.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77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77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7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7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UNIT_INDEX" val="1_3_1"/>
  <p:tag name="KSO_WM_UNIT_TYPE" val="l_h_i"/>
</p:tagLst>
</file>

<file path=ppt/tags/tag78.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80.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78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78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7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8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8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86.xml><?xml version="1.0" encoding="utf-8"?>
<p:tagLst xmlns:p="http://schemas.openxmlformats.org/presentationml/2006/main">
  <p:tag name="KSO_WM_BEAUTIFY_FLAG" val="#fgm#"/>
  <p:tag name="KSO_WM_FIGMA_FLAG" val="#fgm#"/>
  <p:tag name="KSO_WM_UNIT_INDEX" val="1"/>
  <p:tag name="KSO_WM_UNIT_TYPE" val="a"/>
  <p:tag name="KSO_WM_LAYOUT_CHECK_HASH" val="97c8ed716c12612c8c46ab68c191b9b51f68fb2d"/>
  <p:tag name="KSO_WM_NEWLAYOUT_GROUP_ID" val="layout_31"/>
  <p:tag name="KSO_WM_NEWLAYOUT_ID" val="slide_0490e86dca4ec783"/>
</p:tagLst>
</file>

<file path=ppt/tags/tag78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78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78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9.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9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9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792.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79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9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9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9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9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798.xml><?xml version="1.0" encoding="utf-8"?>
<p:tagLst xmlns:p="http://schemas.openxmlformats.org/presentationml/2006/main">
  <p:tag name="KSO_WM_BEAUTIFY_FLAG" val="#fgm#"/>
  <p:tag name="KSO_WM_FIGMA_FLAG" val="#fgm#"/>
  <p:tag name="KSO_WM_UNIT_INDEX" val="1"/>
  <p:tag name="KSO_WM_UNIT_TYPE" val="a"/>
  <p:tag name="KSO_WM_LAYOUT_CHECK_HASH" val="bc718a7869248a7fbecdb6bd108dfb905c4d2285"/>
  <p:tag name="KSO_WM_NEWLAYOUT_GROUP_ID" val="layout_60"/>
  <p:tag name="KSO_WM_NEWLAYOUT_ID" val="slide_bf55d83509829b8c"/>
</p:tagLst>
</file>

<file path=ppt/tags/tag799.xml><?xml version="1.0" encoding="utf-8"?>
<p:tagLst xmlns:p="http://schemas.openxmlformats.org/presentationml/2006/main">
  <p:tag name="KSO_WM_BEAUTIFY_FLAG" val="#fgm#"/>
  <p:tag name="KSO_WM_FIGMA_FLAG" val="#fgm#"/>
  <p:tag name="KSO_WM_UNIT_INDEX" val="1"/>
  <p:tag name="KSO_WM_UNIT_TYPE" val="d"/>
</p:tagLst>
</file>

<file path=ppt/tags/tag8.xml><?xml version="1.0" encoding="utf-8"?>
<p:tagLst xmlns:p="http://schemas.openxmlformats.org/presentationml/2006/main">
  <p:tag name="KSO_WM_UNIT_TYPE" val="i"/>
  <p:tag name="KSO_WM_UNIT_INDEX" val="2"/>
  <p:tag name="KSO_WM_BEAUTIFY_FLAG" val="#wm#"/>
  <p:tag name="KSO_WM_TAG_VERSION" val="3.0"/>
  <p:tag name="KSO_WM_UNIT_ID" val="_2*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0.xml><?xml version="1.0" encoding="utf-8"?>
<p:tagLst xmlns:p="http://schemas.openxmlformats.org/presentationml/2006/main">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00.xml><?xml version="1.0" encoding="utf-8"?>
<p:tagLst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80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0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0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0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0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06.xml><?xml version="1.0" encoding="utf-8"?>
<p:tagLst xmlns:p="http://schemas.openxmlformats.org/presentationml/2006/main">
  <p:tag name="KSO_WM_BEAUTIFY_FLAG" val="#fgm#"/>
  <p:tag name="KSO_WM_FIGMA_FLAG" val="#fgm#"/>
  <p:tag name="KSO_WM_UNIT_INDEX" val="1"/>
  <p:tag name="KSO_WM_UNIT_TYPE" val="a"/>
  <p:tag name="KSO_WM_LAYOUT_CHECK_HASH" val="cf08ef11be339a72e122b7401e5b0b8e6f39b459"/>
  <p:tag name="KSO_WM_NEWLAYOUT_GROUP_ID" val="layout_24"/>
  <p:tag name="KSO_WM_NEWLAYOUT_ID" val="slide_96bba096ac0774bc"/>
</p:tagLst>
</file>

<file path=ppt/tags/tag807.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80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8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1.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198bd71a3d77a7223bbf68252b46fa8d38750a69"/>
  <p:tag name="KSO_WM_NEWLAYOUT_ID" val="1270"/>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1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8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8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8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8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81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8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8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8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2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2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2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23.xml><?xml version="1.0" encoding="utf-8"?>
<p:tagLst xmlns:p="http://schemas.openxmlformats.org/presentationml/2006/main">
  <p:tag name="KSO_WM_BEAUTIFY_FLAG" val="#fgm#"/>
  <p:tag name="KSO_WM_FIGMA_FLAG" val="#fgm#"/>
  <p:tag name="KSO_WM_UNIT_INDEX" val="1"/>
  <p:tag name="KSO_WM_UNIT_TYPE" val="a"/>
  <p:tag name="KSO_WM_LAYOUT_CHECK_HASH" val="a3316291dc12b514ad95921f52104f6a81c2688e"/>
  <p:tag name="KSO_WM_NEWLAYOUT_GROUP_ID" val="layout_29"/>
  <p:tag name="KSO_WM_NEWLAYOUT_ID" val="slide_ca74f7d74a2ce433"/>
</p:tagLst>
</file>

<file path=ppt/tags/tag824.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825.xml><?xml version="1.0" encoding="utf-8"?>
<p:tagLst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826.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82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2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29.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3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83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832.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83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83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83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3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3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38.xml><?xml version="1.0" encoding="utf-8"?>
<p:tagLst xmlns:p="http://schemas.openxmlformats.org/presentationml/2006/main">
  <p:tag name="KSO_WM_BEAUTIFY_FLAG" val="#fgm#"/>
  <p:tag name="KSO_WM_FIGMA_FLAG" val="#fgm#"/>
  <p:tag name="KSO_WM_UNIT_INDEX" val="1"/>
  <p:tag name="KSO_WM_UNIT_TYPE" val="a"/>
  <p:tag name="KSO_WM_LAYOUT_CHECK_HASH" val="335616e0ffe63b6aa86f90bbac86854053d27c52"/>
  <p:tag name="KSO_WM_NEWLAYOUT_GROUP_ID" val="layout_55"/>
  <p:tag name="KSO_WM_NEWLAYOUT_ID" val="slide_e5a4caa8ed996649"/>
</p:tagLst>
</file>

<file path=ppt/tags/tag839.xml><?xml version="1.0" encoding="utf-8"?>
<p:tagLst xmlns:p="http://schemas.openxmlformats.org/presentationml/2006/main">
  <p:tag name="KSO_WM_BEAUTIFY_FLAG" val="#fgm#"/>
  <p:tag name="KSO_WM_DIAGRAM_GROUP_CODE" val="1"/>
  <p:tag name="KSO_WM_FIGMA_FLAG" val="#fgm#"/>
  <p:tag name="KSO_WM_UNIT_INDEX" val="1"/>
  <p:tag name="KSO_WM_UNIT_TYPE" val="f"/>
</p:tagLst>
</file>

<file path=ppt/tags/tag8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4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84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4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4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84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84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846.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84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84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849.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85.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850.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851.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852.xml><?xml version="1.0" encoding="utf-8"?>
<p:tagLst xmlns:p="http://schemas.openxmlformats.org/presentationml/2006/main">
  <p:tag name="KSO_WM_BEAUTIFY_FLAG" val="#fgm#"/>
  <p:tag name="KSO_WM_DIAGRAM_GROUP_CODE" val="1"/>
  <p:tag name="KSO_WM_FIGMA_FLAG" val="#fgm#"/>
  <p:tag name="KSO_WM_UNIT_INDEX" val="1_5_1"/>
  <p:tag name="KSO_WM_UNIT_TYPE" val="l_h_d"/>
</p:tagLst>
</file>

<file path=ppt/tags/tag853.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854.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Lst>
</file>

<file path=ppt/tags/tag855.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5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40490363"/>
</p:tagLst>
</file>

<file path=ppt/tags/tag857.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3;第二级&#13;第三级&#13;第四级&#13;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40490363"/>
</p:tagLst>
</file>

<file path=ppt/tags/tag85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59.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6.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8a0f4f0982a9fac4a5ca212b08b5b4aca254be58"/>
  <p:tag name="KSO_WM_NEWLAYOUT_ID" val="1"/>
</p:tagLst>
</file>

<file path=ppt/tags/tag860.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61.xml><?xml version="1.0" encoding="utf-8"?>
<p:tagLst xmlns:p="http://schemas.openxmlformats.org/presentationml/2006/main">
  <p:tag name="KSO_WM_TEMPLATE_SUBCATEGORY" val="29"/>
  <p:tag name="KSO_WM_BEAUTIFY_FLAG" val="#wm#"/>
  <p:tag name="KSO_WM_TEMPLATE_SLIDE_ID" val="slide_d799d37ec7ee1a76"/>
  <p:tag name="KSO_WM_TEMPLATE_THUMBS_INDEX" val="1、9"/>
  <p:tag name="KSO_WM_TEMPLATE_INDEX" val="40490363"/>
  <p:tag name="KSO_WM_TEMPLATE_CATEGORY" val="custom"/>
  <p:tag name="KSO_WM_TEMPLATE_MASTER_TYPE" val="0"/>
  <p:tag name="KSO_WM_TAG_VERSION" val="3.0"/>
</p:tagLst>
</file>

<file path=ppt/tags/tag862.xml><?xml version="1.0" encoding="utf-8"?>
<p:tagLst xmlns:p="http://schemas.openxmlformats.org/presentationml/2006/main">
  <p:tag name="KSO_WM_AITEMPLATE_STYLE_ID" val="69796629463"/>
</p:tagLst>
</file>

<file path=ppt/tags/tag863.xml><?xml version="1.0" encoding="utf-8"?>
<p:tagLst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64.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e9e686a68873dec2a97aba436c22c4890cdbeec5"/>
  <p:tag name="KSO_WM_NEWLAYOUT_ID" val="1256"/>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65.xml><?xml version="1.0" encoding="utf-8"?>
<p:tagLst xmlns:p="http://schemas.openxmlformats.org/presentationml/2006/main">
  <p:tag name="KSO_WM_UNIT_TYPE" val="f"/>
  <p:tag name="KSO_WM_BEAUTIFY_FLAG" val="#wm#"/>
  <p:tag name="KSO_WM_FIGMA_FLAG" val="#fgm#"/>
  <p:tag name="KSO_WM_UNIT_INDEX" val="2"/>
  <p:tag name="KSO_WM_UNIT_SUBTYPE" val="b"/>
  <p:tag name="KSO_WM_UNIT_TEXT_TYPE" val="1"/>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66.xml><?xml version="1.0" encoding="utf-8"?>
<p:tagLst xmlns:p="http://schemas.openxmlformats.org/presentationml/2006/main">
  <p:tag name="KSO_WM_BEAUTIFY_FLAG" val="#wm#"/>
  <p:tag name="KSO_WM_SLIDE_HAS_MASK" val="0"/>
  <p:tag name="KSO_WM_SLIDE_ID" val="custom40490363_1"/>
  <p:tag name="KSO_WM_SLIDE_INDEX" val="1"/>
  <p:tag name="KSO_WM_SLIDE_ITEM_CNT" val="0"/>
  <p:tag name="KSO_WM_SLIDE_LAYOUT" val="a_f"/>
  <p:tag name="KSO_WM_SLIDE_LAYOUT_CNT" val="1_2"/>
  <p:tag name="KSO_WM_SLIDE_TYPE" val="title"/>
  <p:tag name="KSO_WM_TAG_VERSION" val="3.0"/>
  <p:tag name="KSO_WM_TEMPLATE_CATEGORY" val="custom"/>
  <p:tag name="KSO_WM_TEMPLATE_INDEX" val="40490363"/>
  <p:tag name="KSO_WM_TEMPLATE_MASTER_TYPE" val="0"/>
  <p:tag name="KSO_WM_TEMPLATE_SLIDE_ID" val="slide_d799d37ec7ee1a76"/>
  <p:tag name="KSO_WM_TEMPLATE_SUBCATEGORY" val="29"/>
  <p:tag name="KSO_WM_TEMPLATE_THUMBS_INDEX" val="1、9"/>
</p:tagLst>
</file>

<file path=ppt/tags/tag867.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868.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6c4868e944797d41acfea7879b30cd784cee8948"/>
  <p:tag name="KSO_WM_NEWLAYOUT_GROUP_ID" val="layout_1-5"/>
  <p:tag name="KSO_WM_NEWLAYOUT_ID" val="slide_f6eba500053b1ebb"/>
</p:tagLst>
</file>

<file path=ppt/tags/tag869.xml><?xml version="1.0" encoding="utf-8"?>
<p:tagLst xmlns:p="http://schemas.openxmlformats.org/presentationml/2006/main">
  <p:tag name="KSO_WM_DIAGRAM_GROUP_CODE" val="1"/>
  <p:tag name="KSO_WM_BEAUTIFY_FLAG" val="#fgm#"/>
  <p:tag name="KSO_WM_UNIT_INDEX" val="1_1_1"/>
  <p:tag name="KSO_WM_UNIT_SUBTYPE" val="d"/>
  <p:tag name="KSO_WM_UNIT_TYPE" val="l_h_i"/>
  <p:tag name="KSO_WM_FIGMA_FLAG" val="#fgm#"/>
  <p:tag name="KSO_WM_UNIT_PRESET_TEXT" val="01"/>
  <p:tag name="KSO_WM_SLIDE_FIGMA_DIAGRAM" val="1"/>
</p:tagLst>
</file>

<file path=ppt/tags/tag87.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870.xml><?xml version="1.0" encoding="utf-8"?>
<p:tagLst xmlns:p="http://schemas.openxmlformats.org/presentationml/2006/main">
  <p:tag name="$PH_EXT" val="2"/>
  <p:tag name="KSO_WM_DIAGRAM_GROUP_CODE" val="1"/>
  <p:tag name="KSO_WM_BEAUTIFY_FLAG" val="#fgm#"/>
  <p:tag name="KSO_WM_UNIT_INDEX" val="1_1_2"/>
  <p:tag name="KSO_WM_UNIT_TYPE" val="l_h_i"/>
  <p:tag name="KSO_WM_FIGMA_DECORATION_INDEX" val="25"/>
  <p:tag name="KSO_WM_FIGMA_FLAG" val="#fgm#"/>
  <p:tag name="KSO_WM_UNIT_PRESET_TEXT" val=" "/>
  <p:tag name="KSO_WM_SLIDE_FIGMA_DIAGRAM" val="1"/>
</p:tagLst>
</file>

<file path=ppt/tags/tag871.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 name="KSO_WM_SLIDE_FIGMA_DIAGRAM" val="1"/>
</p:tagLst>
</file>

<file path=ppt/tags/tag872.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contents"/>
  <p:tag name="KSO_WM_TEMPLATE_SUBCATEGORY" val="29"/>
  <p:tag name="KSO_WM_TEMPLATE_FIGMA_ID" val="69796629463"/>
  <p:tag name="KSO_WM_TEMPLATE_SLIDE_ID" val="slide_f6eba500053b1ebb"/>
</p:tagLst>
</file>

<file path=ppt/tags/tag873.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a8c4bec2a5b2a15f148c35cbe0904c818d583a1f"/>
  <p:tag name="KSO_WM_NEWLAYOUT_ID" val="1264"/>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74.xml><?xml version="1.0" encoding="utf-8"?>
<p:tagLst xmlns:p="http://schemas.openxmlformats.org/presentationml/2006/main">
  <p:tag name="KSO_WM_UNIT_TYPE" val="e"/>
  <p:tag name="KSO_WM_BEAUTIFY_FLAG" val="#wm#"/>
  <p:tag name="KSO_WM_FIGMA_FLAG" val="#fgm#"/>
  <p:tag name="KSO_WM_UNIT_INDEX" val="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875.xml><?xml version="1.0" encoding="utf-8"?>
<p:tagLst xmlns:p="http://schemas.openxmlformats.org/presentationml/2006/main">
  <p:tag name="KSO_WM_BEAUTIFY_FLAG" val="#wm#"/>
  <p:tag name="KSO_WM_TEMPLATE_CATEGORY" val="custom"/>
  <p:tag name="KSO_WM_TEMPLATE_INDEX" val="40490363"/>
  <p:tag name="KSO_WM_SLIDE_HAS_MASK" val="0"/>
  <p:tag name="KSO_WM_SLIDE_ID" val="custom40490363_7"/>
  <p:tag name="KSO_WM_SLIDE_INDEX" val="3"/>
  <p:tag name="KSO_WM_SLIDE_ITEM_CNT" val="0"/>
  <p:tag name="KSO_WM_SLIDE_LAYOUT" val="a_e"/>
  <p:tag name="KSO_WM_SLIDE_LAYOUT_CNT" val="1_1"/>
  <p:tag name="KSO_WM_SLIDE_TYPE" val="sectionTitle"/>
  <p:tag name="KSO_WM_TAG_VERSION" val="3.0"/>
  <p:tag name="KSO_WM_TEMPLATE_MASTER_TYPE" val="0"/>
  <p:tag name="KSO_WM_TEMPLATE_SLIDE_ID" val="slide_d635315789958f2d"/>
  <p:tag name="KSO_WM_TEMPLATE_SUBCATEGORY" val="29"/>
</p:tagLst>
</file>

<file path=ppt/tags/tag876.xml><?xml version="1.0" encoding="utf-8"?>
<p:tagLst xmlns:p="http://schemas.openxmlformats.org/presentationml/2006/main">
  <p:tag name="KSO_WM_BEAUTIFY_FLAG" val="#fgm#"/>
  <p:tag name="KSO_WM_FIGMA_FLAG" val="#fgm#"/>
  <p:tag name="KSO_WM_UNIT_INDEX" val="1"/>
  <p:tag name="KSO_WM_UNIT_TYPE" val="a"/>
  <p:tag name="KSO_WM_LAYOUT_CHECK_HASH" val="68bde1422c5241699dac4bcb5556ecdd770d1343"/>
  <p:tag name="KSO_WM_NEWLAYOUT_GROUP_ID" val="layout_38"/>
  <p:tag name="KSO_WM_NEWLAYOUT_ID" val="slide_d0dbf15547e350ba"/>
  <p:tag name="KSO_WM_UNIT_PRESET_TEXT" val="单击此处添加标题"/>
</p:tagLst>
</file>

<file path=ppt/tags/tag877.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878.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12adff0c-c08e-439e-97b9-25e8df9d9380.jpg?Expires=1782115345&amp;AWSAccessKeyId=AKLT9NSy7kh8TIS1UzNqLRY2&amp;Signature=moGxP2yVUp%2FrewlNfThNmlIIfW0%3D&quot;}*auto_qingqiu_ai_*1750579337268_18.148_a3d277cb5771-slide-3"/>
</p:tagLst>
</file>

<file path=ppt/tags/tag87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88.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88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881.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882.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83594e98-d008-46a6-a7a3-9403f63c62af.jpg?Expires=1782115344&amp;AWSAccessKeyId=AKLT9NSy7kh8TIS1UzNqLRY2&amp;Signature=8kQa%2F6RCj4v1IYwpL7HiS%2BLSpLk%3D&quot;}*auto_qingqiu_ai_*1750579337268_18.148_a3d277cb5771-slide-3"/>
</p:tagLst>
</file>

<file path=ppt/tags/tag88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88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88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d0dbf15547e350ba"/>
</p:tagLst>
</file>

<file path=ppt/tags/tag886.xml><?xml version="1.0" encoding="utf-8"?>
<p:tagLst xmlns:p="http://schemas.openxmlformats.org/presentationml/2006/main">
  <p:tag name="KSO_WM_BEAUTIFY_FLAG" val="#fgm#"/>
  <p:tag name="KSO_WM_FIGMA_FLAG" val="#fgm#"/>
  <p:tag name="KSO_WM_UNIT_INDEX" val="1"/>
  <p:tag name="KSO_WM_UNIT_TYPE" val="a"/>
  <p:tag name="KSO_WM_LAYOUT_CHECK_HASH" val="6256f6cf8886a328573b1d3273a19374b181d363"/>
  <p:tag name="KSO_WM_NEWLAYOUT_GROUP_ID" val="layout_63"/>
  <p:tag name="KSO_WM_NEWLAYOUT_ID" val="slide_46426e6a75233cef"/>
  <p:tag name="KSO_WM_UNIT_PRESET_TEXT" val="单击此处添加标题"/>
</p:tagLst>
</file>

<file path=ppt/tags/tag887.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4f2343cd-b26d-491a-a4b1-f3ee4f460ed2.jpg?Expires=1782115343&amp;AWSAccessKeyId=AKLT9NSy7kh8TIS1UzNqLRY2&amp;Signature=gWMeGXYBpNz6%2FGW0J840mLI0Rso%3D&quot;}*auto_qingqiu_ai_*1750579337268_18.148_a3d277cb5771-slide-4"/>
</p:tagLst>
</file>

<file path=ppt/tags/tag88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88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8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0.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891.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892.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2"/>
  <p:tag name="KSO_WM_SLIDE_TYPE" val="text"/>
  <p:tag name="KSO_WM_TEMPLATE_SUBCATEGORY" val="29"/>
  <p:tag name="KSO_WM_TEMPLATE_FIGMA_ID" val="69796629463"/>
  <p:tag name="KSO_WM_TEMPLATE_SLIDE_ID" val="slide_46426e6a75233cef"/>
</p:tagLst>
</file>

<file path=ppt/tags/tag893.xml><?xml version="1.0" encoding="utf-8"?>
<p:tagLst xmlns:p="http://schemas.openxmlformats.org/presentationml/2006/main">
  <p:tag name="KSO_WM_BEAUTIFY_FLAG" val="#fgm#"/>
  <p:tag name="KSO_WM_FIGMA_FLAG" val="#fgm#"/>
  <p:tag name="KSO_WM_UNIT_INDEX" val="1"/>
  <p:tag name="KSO_WM_UNIT_TYPE" val="a"/>
  <p:tag name="KSO_WM_LAYOUT_CHECK_HASH" val="28c955d7dcb54c4bfbcbf003fc0816ca9e73e6e6"/>
  <p:tag name="KSO_WM_NEWLAYOUT_GROUP_ID" val="layout_51"/>
  <p:tag name="KSO_WM_NEWLAYOUT_ID" val="slide_d63124f9e0382d2d"/>
  <p:tag name="KSO_WM_UNIT_PRESET_TEXT" val="单击此处添加标题"/>
</p:tagLst>
</file>

<file path=ppt/tags/tag894.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e18e7226-5dcb-4f28-a162-7ad2a347a4e7.jpg?Expires=1782115345&amp;AWSAccessKeyId=AKLT9NSy7kh8TIS1UzNqLRY2&amp;Signature=kn%2ByscBZS4MkJqzOI0i1umQ8KDE%3D&quot;}*auto_qingqiu_ai_*1750579337268_18.148_a3d277cb5771-slide-5"/>
</p:tagLst>
</file>

<file path=ppt/tags/tag895.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896.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897.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898.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9"/>
  <p:tag name="KSO_WM_FIGMA_FLAG" val="#fgm#"/>
  <p:tag name="KSO_WM_UNIT_PRESET_TEXT" val=" "/>
</p:tagLst>
</file>

<file path=ppt/tags/tag899.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9.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 name="KSO_WM_TEMPLATE_INDEX" val="40490363"/>
  <p:tag name="KSO_WM_TEMPLATE_CATEGORY" val="custom"/>
</p:tagLst>
</file>

<file path=ppt/tags/tag90.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900.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901.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9"/>
  <p:tag name="KSO_WM_FIGMA_FLAG" val="#fgm#"/>
  <p:tag name="KSO_WM_UNIT_PRESET_TEXT" val=" "/>
</p:tagLst>
</file>

<file path=ppt/tags/tag902.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903.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904.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9"/>
  <p:tag name="KSO_WM_FIGMA_FLAG" val="#fgm#"/>
  <p:tag name="KSO_WM_UNIT_PRESET_TEXT" val=" "/>
</p:tagLst>
</file>

<file path=ppt/tags/tag905.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项标题"/>
</p:tagLst>
</file>

<file path=ppt/tags/tag906.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90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d63124f9e0382d2d"/>
</p:tagLst>
</file>

<file path=ppt/tags/tag908.xml><?xml version="1.0" encoding="utf-8"?>
<p:tagLst xmlns:p="http://schemas.openxmlformats.org/presentationml/2006/main">
  <p:tag name="KSO_WM_BEAUTIFY_FLAG" val="#fgm#"/>
  <p:tag name="KSO_WM_FIGMA_FLAG" val="#fgm#"/>
  <p:tag name="KSO_WM_UNIT_INDEX" val="1"/>
  <p:tag name="KSO_WM_UNIT_TYPE" val="a"/>
  <p:tag name="KSO_WM_LAYOUT_CHECK_HASH" val="7611c2895169590dc7968f91e188f0f99fbf4aa4"/>
  <p:tag name="KSO_WM_NEWLAYOUT_GROUP_ID" val="layout_34"/>
  <p:tag name="KSO_WM_NEWLAYOUT_ID" val="slide_cc11746df3d78de5"/>
  <p:tag name="KSO_WM_UNIT_PRESET_TEXT" val="单击此处添加标题"/>
</p:tagLst>
</file>

<file path=ppt/tags/tag909.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06/6807a20b-2ed2-4584-b985-9241ee4def5b.jpg?Expires=1782115343&amp;AWSAccessKeyId=AKLT9NSy7kh8TIS1UzNqLRY2&amp;Signature=ePib8VapGtCHhapaLZ38r5GJbcI%3D&quot;}*auto_qingqiu_ai_*1750579337268_18.148_a3d277cb5771-slide-6"/>
</p:tagLst>
</file>

<file path=ppt/tags/tag91.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91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1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912.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24c07299-6f9a-4283-aace-46d12f3395a3.jpg?Expires=1782115343&amp;AWSAccessKeyId=AKLT9NSy7kh8TIS1UzNqLRY2&amp;Signature=I4Jxw%2Fe4J%2Bvjrt5x10XfAmTvBoM%3D&quot;}*auto_qingqiu_ai_*1750579337268_18.148_a3d277cb5771-slide-6"/>
</p:tagLst>
</file>

<file path=ppt/tags/tag91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91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915.xml><?xml version="1.0" encoding="utf-8"?>
<p:tagLst xmlns:p="http://schemas.openxmlformats.org/presentationml/2006/main">
  <p:tag name="KSO_WM_DIAGRAM_GROUP_CODE" val="1"/>
  <p:tag name="KSO_WM_BEAUTIFY_FLAG" val="#fgm#"/>
  <p:tag name="KSO_WM_UNIT_INDEX" val="1_3_1"/>
  <p:tag name="KSO_WM_UNIT_TYPE" val="l_h_d"/>
  <p:tag name="KSO_WM_FIGMA_FLAG" val="#fgm#"/>
  <p:tag name="MH_PIC_SOURCE_TYPE" val="generate_slide_ai*{&quot;ai_type&quot;:&quot;generate_ppt&quot;,&quot;id&quot;:&quot;http://zh-ai-group.ks3-cn-beijing-internal.ksyun.com/image_generate/image_process/production/202506/98b82b6d-65d2-40b2-8981-6a5fbe6b07bf.jpg?Expires=1782115343&amp;AWSAccessKeyId=AKLT9NSy7kh8TIS1UzNqLRY2&amp;Signature=d3%2Bzkvqjjprqk7qBNDvbFZ6kyxc%3D&quot;}*auto_qingqiu_ai_*1750579337268_18.148_a3d277cb5771-slide-6"/>
</p:tagLst>
</file>

<file path=ppt/tags/tag91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91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918.xml><?xml version="1.0" encoding="utf-8"?>
<p:tagLst xmlns:p="http://schemas.openxmlformats.org/presentationml/2006/main">
  <p:tag name="KSO_WM_DIAGRAM_GROUP_CODE" val="1"/>
  <p:tag name="KSO_WM_BEAUTIFY_FLAG" val="#fgm#"/>
  <p:tag name="KSO_WM_UNIT_INDEX" val="1_4_1"/>
  <p:tag name="KSO_WM_UNIT_TYPE" val="l_h_d"/>
  <p:tag name="KSO_WM_FIGMA_FLAG" val="#fgm#"/>
  <p:tag name="MH_PIC_SOURCE_TYPE" val="generate_slide_ai*{&quot;ai_type&quot;:&quot;generate_ppt&quot;,&quot;id&quot;:&quot;http://zh-ai-group.ks3-cn-beijing-internal.ksyun.com/image_generate/image_process/production/202506/3a6d021f-8f16-40f9-ac94-4131a6a7da7c.jpg?Expires=1782115344&amp;AWSAccessKeyId=AKLT9NSy7kh8TIS1UzNqLRY2&amp;Signature=hxKb7VKnN0ShZEjNXrG554P8LjQ%3D&quot;}*auto_qingqiu_ai_*1750579337268_18.148_a3d277cb5771-slide-6"/>
</p:tagLst>
</file>

<file path=ppt/tags/tag919.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此处添加项标题"/>
</p:tagLst>
</file>

<file path=ppt/tags/tag9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20.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921.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4"/>
  <p:tag name="KSO_WM_SLIDE_TYPE" val="text"/>
  <p:tag name="KSO_WM_TEMPLATE_SUBCATEGORY" val="29"/>
  <p:tag name="KSO_WM_TEMPLATE_FIGMA_ID" val="69796629463"/>
  <p:tag name="KSO_WM_TEMPLATE_SLIDE_ID" val="slide_cc11746df3d78de5"/>
</p:tagLst>
</file>

<file path=ppt/tags/tag922.xml><?xml version="1.0" encoding="utf-8"?>
<p:tagLst xmlns:p="http://schemas.openxmlformats.org/presentationml/2006/main">
  <p:tag name="KSO_WM_BEAUTIFY_FLAG" val="#fgm#"/>
  <p:tag name="KSO_WM_FIGMA_FLAG" val="#fgm#"/>
  <p:tag name="KSO_WM_UNIT_INDEX" val="1"/>
  <p:tag name="KSO_WM_UNIT_TYPE" val="a"/>
  <p:tag name="KSO_WM_LAYOUT_CHECK_HASH" val="62bb4ce4b906aaac720a277cd9f2870ecd2141fb"/>
  <p:tag name="KSO_WM_NEWLAYOUT_GROUP_ID" val="layout_59"/>
  <p:tag name="KSO_WM_NEWLAYOUT_ID" val="slide_c59fbf18d7813b6a"/>
  <p:tag name="KSO_WM_UNIT_PRESET_TEXT" val="单击此处添加标题"/>
</p:tagLst>
</file>

<file path=ppt/tags/tag92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875e4b39-c34c-4f5c-aea4-abb8b4194419.jpg?Expires=1782115343&amp;AWSAccessKeyId=AKLT9NSy7kh8TIS1UzNqLRY2&amp;Signature=2WgfsoDCUtIkhsL4pTZWdVxxjK4%3D&quot;}*auto_qingqiu_ai_*1750579337268_18.148_a3d277cb5771-slide-7"/>
</p:tagLst>
</file>

<file path=ppt/tags/tag924.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92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2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927.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c59fbf18d7813b6a"/>
</p:tagLst>
</file>

<file path=ppt/tags/tag928.xml><?xml version="1.0" encoding="utf-8"?>
<p:tagLst xmlns:p="http://schemas.openxmlformats.org/presentationml/2006/main">
  <p:tag name="KSO_WM_BEAUTIFY_FLAG" val="#fgm#"/>
  <p:tag name="KSO_WM_FIGMA_FLAG" val="#fgm#"/>
  <p:tag name="KSO_WM_UNIT_INDEX" val="1"/>
  <p:tag name="KSO_WM_UNIT_TYPE" val="a"/>
  <p:tag name="KSO_WM_LAYOUT_CHECK_HASH" val="41b4f10062b9c1fccea900e95f218779c2d12b82"/>
  <p:tag name="KSO_WM_NEWLAYOUT_GROUP_ID" val="layout_5"/>
  <p:tag name="KSO_WM_NEWLAYOUT_ID" val="slide_3d762a645f072dcd"/>
  <p:tag name="KSO_WM_UNIT_PRESET_TEXT" val="单击此处添加标题"/>
</p:tagLst>
</file>

<file path=ppt/tags/tag929.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93.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930.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7"/>
  <p:tag name="KSO_WM_FIGMA_FLAG" val="#fgm#"/>
  <p:tag name="KSO_WM_UNIT_PRESET_TEXT" val=" "/>
</p:tagLst>
</file>

<file path=ppt/tags/tag931.xml><?xml version="1.0" encoding="utf-8"?>
<p:tagLst xmlns:p="http://schemas.openxmlformats.org/presentationml/2006/main">
  <p:tag name="$PH_EXT" val="2"/>
  <p:tag name="KSO_WM_DIAGRAM_GROUP_CODE" val="1"/>
  <p:tag name="KSO_WM_BEAUTIFY_FLAG" val="#fgm#"/>
  <p:tag name="KSO_WM_UNIT_INDEX" val="1_1_2"/>
  <p:tag name="KSO_WM_UNIT_TYPE" val="l_h_i"/>
  <p:tag name="KSO_WM_FIGMA_DECORATION_INDEX" val="15"/>
  <p:tag name="KSO_WM_FIGMA_FLAG" val="#fgm#"/>
  <p:tag name="KSO_WM_UNIT_PRESET_TEXT" val=" "/>
</p:tagLst>
</file>

<file path=ppt/tags/tag932.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93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34.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935.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936.xml><?xml version="1.0" encoding="utf-8"?>
<p:tagLst xmlns:p="http://schemas.openxmlformats.org/presentationml/2006/main">
  <p:tag name="$PH_EXT" val="2"/>
  <p:tag name="KSO_WM_DIAGRAM_GROUP_CODE" val="1"/>
  <p:tag name="KSO_WM_BEAUTIFY_FLAG" val="#fgm#"/>
  <p:tag name="KSO_WM_UNIT_INDEX" val="1_2_2"/>
  <p:tag name="KSO_WM_UNIT_TYPE" val="l_h_i"/>
  <p:tag name="KSO_WM_FIGMA_DECORATION_INDEX" val="16"/>
  <p:tag name="KSO_WM_FIGMA_FLAG" val="#fgm#"/>
  <p:tag name="KSO_WM_UNIT_PRESET_TEXT" val=" "/>
</p:tagLst>
</file>

<file path=ppt/tags/tag937.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8"/>
  <p:tag name="KSO_WM_FIGMA_FLAG" val="#fgm#"/>
</p:tagLst>
</file>

<file path=ppt/tags/tag93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93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94.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940.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7"/>
  <p:tag name="KSO_WM_FIGMA_FLAG" val="#fgm#"/>
  <p:tag name="KSO_WM_UNIT_PRESET_TEXT" val=" "/>
</p:tagLst>
</file>

<file path=ppt/tags/tag941.xml><?xml version="1.0" encoding="utf-8"?>
<p:tagLst xmlns:p="http://schemas.openxmlformats.org/presentationml/2006/main">
  <p:tag name="$PH_EXT" val="2"/>
  <p:tag name="KSO_WM_DIAGRAM_GROUP_CODE" val="1"/>
  <p:tag name="KSO_WM_BEAUTIFY_FLAG" val="#fgm#"/>
  <p:tag name="KSO_WM_UNIT_INDEX" val="1_3_2"/>
  <p:tag name="KSO_WM_UNIT_TYPE" val="l_h_i"/>
  <p:tag name="KSO_WM_FIGMA_DECORATION_INDEX" val="15"/>
  <p:tag name="KSO_WM_FIGMA_FLAG" val="#fgm#"/>
  <p:tag name="KSO_WM_UNIT_PRESET_TEXT" val=" "/>
</p:tagLst>
</file>

<file path=ppt/tags/tag942.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3"/>
  <p:tag name="KSO_WM_FIGMA_FLAG" val="#fgm#"/>
</p:tagLst>
</file>

<file path=ppt/tags/tag943.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944.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945.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3d762a645f072dcd"/>
</p:tagLst>
</file>

<file path=ppt/tags/tag946.xml><?xml version="1.0" encoding="utf-8"?>
<p:tagLst xmlns:p="http://schemas.openxmlformats.org/presentationml/2006/main">
  <p:tag name="KSO_WM_BEAUTIFY_FLAG" val="#fgm#"/>
  <p:tag name="KSO_WM_FIGMA_FLAG" val="#fgm#"/>
  <p:tag name="KSO_WM_UNIT_INDEX" val="1"/>
  <p:tag name="KSO_WM_UNIT_TYPE" val="a"/>
  <p:tag name="KSO_WM_LAYOUT_CHECK_HASH" val="fd8570a0173ec0ba7d9c6b496337de0464f132e8"/>
  <p:tag name="KSO_WM_NEWLAYOUT_GROUP_ID" val="layout_33"/>
  <p:tag name="KSO_WM_NEWLAYOUT_ID" val="slide_88f1b5fda6c8a5fe"/>
  <p:tag name="KSO_WM_UNIT_PRESET_TEXT" val="单击此处添加标题"/>
</p:tagLst>
</file>

<file path=ppt/tags/tag947.xml><?xml version="1.0" encoding="utf-8"?>
<p:tagLst xmlns:p="http://schemas.openxmlformats.org/presentationml/2006/main">
  <p:tag name="KSO_WM_DIAGRAM_GROUP_CODE" val="1"/>
  <p:tag name="KSO_WM_BEAUTIFY_FLAG" val="#fgm#"/>
  <p:tag name="KSO_WM_UNIT_INDEX" val="1"/>
  <p:tag name="KSO_WM_UNIT_TYPE" val="f"/>
  <p:tag name="KSO_WM_FIGMA_FLAG" val="#fgm#"/>
  <p:tag name="KSO_WM_UNIT_PRESET_TEXT" val="单击此处添加正文"/>
</p:tagLst>
</file>

<file path=ppt/tags/tag94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6855e902-1605-40f7-b50f-5674680ee598.jpg?Expires=1782115343&amp;AWSAccessKeyId=AKLT9NSy7kh8TIS1UzNqLRY2&amp;Signature=CnaOtP8qFRQTjDcmhJU0a5vriLY%3D&quot;}*auto_qingqiu_ai_*1750579337268_18.148_a3d277cb5771-slide-9"/>
</p:tagLst>
</file>

<file path=ppt/tags/tag949.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9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50.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项标题"/>
</p:tagLst>
</file>

<file path=ppt/tags/tag951.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952.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9"/>
  <p:tag name="KSO_WM_FIGMA_FLAG" val="#fgm#"/>
  <p:tag name="KSO_WM_UNIT_PRESET_TEXT" val=" "/>
</p:tagLst>
</file>

<file path=ppt/tags/tag953.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项标题"/>
</p:tagLst>
</file>

<file path=ppt/tags/tag954.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955.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9"/>
  <p:tag name="KSO_WM_FIGMA_FLAG" val="#fgm#"/>
  <p:tag name="KSO_WM_UNIT_PRESET_TEXT" val=" "/>
</p:tagLst>
</file>

<file path=ppt/tags/tag95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项标题"/>
</p:tagLst>
</file>

<file path=ppt/tags/tag95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958.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3"/>
  <p:tag name="KSO_WM_SLIDE_TYPE" val="text"/>
  <p:tag name="KSO_WM_TEMPLATE_SUBCATEGORY" val="29"/>
  <p:tag name="KSO_WM_TEMPLATE_FIGMA_ID" val="69796629463"/>
  <p:tag name="KSO_WM_TEMPLATE_SLIDE_ID" val="slide_88f1b5fda6c8a5fe"/>
</p:tagLst>
</file>

<file path=ppt/tags/tag959.xml><?xml version="1.0" encoding="utf-8"?>
<p:tagLst xmlns:p="http://schemas.openxmlformats.org/presentationml/2006/main">
  <p:tag name="KSO_WM_BEAUTIFY_FLAG" val="#fgm#"/>
  <p:tag name="KSO_WM_FIGMA_FLAG" val="#fgm#"/>
  <p:tag name="KSO_WM_UNIT_INDEX" val="1"/>
  <p:tag name="KSO_WM_UNIT_TYPE" val="a"/>
  <p:tag name="KSO_WM_LAYOUT_CHECK_HASH" val="33372b8f2f73cd4f5d3ab3d887dc633f8fc1f4c0"/>
  <p:tag name="KSO_WM_NEWLAYOUT_GROUP_ID" val="layout_6"/>
  <p:tag name="KSO_WM_NEWLAYOUT_ID" val="slide_e6ffcce3354d1ba7"/>
  <p:tag name="KSO_WM_UNIT_PRESET_TEXT" val="单击此处添加标题"/>
</p:tagLst>
</file>

<file path=ppt/tags/tag96.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96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06/1af594e3-8345-4572-91a5-6d242f15f8d1.jpg?Expires=1782115347&amp;AWSAccessKeyId=AKLT9NSy7kh8TIS1UzNqLRY2&amp;Signature=s2rAyRtg1JH7L%2BFbhGJntHbr8MM%3D&quot;}*auto_qingqiu_ai_*1750579337268_18.148_a3d277cb5771-slide-10"/>
</p:tagLst>
</file>

<file path=ppt/tags/tag961.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9"/>
  <p:tag name="KSO_WM_FIGMA_FLAG" val="#fgm#"/>
  <p:tag name="KSO_WM_UNIT_PRESET_TEXT" val=" "/>
</p:tagLst>
</file>

<file path=ppt/tags/tag96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6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正文"/>
</p:tagLst>
</file>

<file path=ppt/tags/tag964.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1"/>
  <p:tag name="KSO_WM_SLIDE_TYPE" val="text"/>
  <p:tag name="KSO_WM_TEMPLATE_SUBCATEGORY" val="29"/>
  <p:tag name="KSO_WM_TEMPLATE_FIGMA_ID" val="69796629463"/>
  <p:tag name="KSO_WM_TEMPLATE_SLIDE_ID" val="slide_e6ffcce3354d1ba7"/>
</p:tagLst>
</file>

<file path=ppt/tags/tag965.xml><?xml version="1.0" encoding="utf-8"?>
<p:tagLst xmlns:p="http://schemas.openxmlformats.org/presentationml/2006/main">
  <p:tag name="KSO_WM_BEAUTIFY_FLAG" val="#fgm#"/>
  <p:tag name="KSO_WM_FIGMA_FLAG" val="#fgm#"/>
  <p:tag name="KSO_WM_UNIT_INDEX" val="1"/>
  <p:tag name="KSO_WM_UNIT_TYPE" val="a"/>
  <p:tag name="KSO_WM_LAYOUT_CHECK_HASH" val="f91f0dfe297956c381bf96d4f6d27906590127bc"/>
  <p:tag name="KSO_WM_NEWLAYOUT_GROUP_ID" val="layout_3"/>
  <p:tag name="KSO_WM_NEWLAYOUT_ID" val="slide_2d16d2184d2ba48d"/>
  <p:tag name="KSO_WM_UNIT_PRESET_TEXT" val="单击此处添加标题"/>
</p:tagLst>
</file>

<file path=ppt/tags/tag966.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6"/>
  <p:tag name="KSO_WM_FIGMA_FLAG" val="#fgm#"/>
  <p:tag name="KSO_WM_UNIT_PRESET_TEXT" val=" "/>
</p:tagLst>
</file>

<file path=ppt/tags/tag967.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7"/>
  <p:tag name="KSO_WM_FIGMA_FLAG" val="#fgm#"/>
</p:tagLst>
</file>

<file path=ppt/tags/tag96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添加项标题"/>
</p:tagLst>
</file>

<file path=ppt/tags/tag96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97.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970.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6"/>
  <p:tag name="KSO_WM_FIGMA_FLAG" val="#fgm#"/>
  <p:tag name="KSO_WM_UNIT_PRESET_TEXT" val=" "/>
</p:tagLst>
</file>

<file path=ppt/tags/tag971.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8"/>
  <p:tag name="KSO_WM_FIGMA_FLAG" val="#fgm#"/>
</p:tagLst>
</file>

<file path=ppt/tags/tag97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添加项标题"/>
</p:tagLst>
</file>

<file path=ppt/tags/tag97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974.xml><?xml version="1.0" encoding="utf-8"?>
<p:tagLst xmlns:p="http://schemas.openxmlformats.org/presentationml/2006/main">
  <p:tag name="$PH_EXT" val="2"/>
  <p:tag name="KSO_WM_DIAGRAM_GROUP_CODE" val="1"/>
  <p:tag name="KSO_WM_BEAUTIFY_FLAG" val="#fgm#"/>
  <p:tag name="KSO_WM_UNIT_INDEX" val="1_3_1"/>
  <p:tag name="KSO_WM_UNIT_TYPE" val="l_h_i"/>
  <p:tag name="KSO_WM_FIGMA_DECORATION_INDEX" val="16"/>
  <p:tag name="KSO_WM_FIGMA_FLAG" val="#fgm#"/>
  <p:tag name="KSO_WM_UNIT_PRESET_TEXT" val=" "/>
</p:tagLst>
</file>

<file path=ppt/tags/tag975.xml><?xml version="1.0" encoding="utf-8"?>
<p:tagLst xmlns:p="http://schemas.openxmlformats.org/presentationml/2006/main">
  <p:tag name="$PH_EXT" val="1"/>
  <p:tag name="KSO_WM_DIAGRAM_GROUP_CODE" val="1"/>
  <p:tag name="KSO_WM_BEAUTIFY_FLAG" val="#fgm#"/>
  <p:tag name="KSO_WM_UNIT_INDEX" val="1_3_1"/>
  <p:tag name="KSO_WM_UNIT_TYPE" val="l_h_x"/>
  <p:tag name="KSO_WM_FIGMA_DECORATION_INDEX" val="9"/>
  <p:tag name="KSO_WM_FIGMA_FLAG" val="#fgm#"/>
</p:tagLst>
</file>

<file path=ppt/tags/tag97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添加项标题"/>
</p:tagLst>
</file>

<file path=ppt/tags/tag977.xml><?xml version="1.0" encoding="utf-8"?>
<p:tagLst xmlns:p="http://schemas.openxmlformats.org/presentationml/2006/main">
  <p:tag name="KSO_WM_DIAGRAM_GROUP_CODE" val="1"/>
  <p:tag name="KSO_WM_BEAUTIFY_FLAG" val="#fgm#"/>
  <p:tag name="KSO_WM_UNIT_INDEX" val="1_3_1"/>
  <p:tag name="KSO_WM_UNIT_TYPE" val="l_h_f"/>
  <p:tag name="KSO_WM_FIGMA_FLAG" val="#fgm#"/>
  <p:tag name="KSO_WM_UNIT_PRESET_TEXT" val="单击此处添加项正文"/>
</p:tagLst>
</file>

<file path=ppt/tags/tag978.xml><?xml version="1.0" encoding="utf-8"?>
<p:tagLst xmlns:p="http://schemas.openxmlformats.org/presentationml/2006/main">
  <p:tag name="$PH_EXT" val="2"/>
  <p:tag name="KSO_WM_DIAGRAM_GROUP_CODE" val="1"/>
  <p:tag name="KSO_WM_BEAUTIFY_FLAG" val="#fgm#"/>
  <p:tag name="KSO_WM_UNIT_INDEX" val="1_4_1"/>
  <p:tag name="KSO_WM_UNIT_TYPE" val="l_h_i"/>
  <p:tag name="KSO_WM_FIGMA_DECORATION_INDEX" val="16"/>
  <p:tag name="KSO_WM_FIGMA_FLAG" val="#fgm#"/>
  <p:tag name="KSO_WM_UNIT_PRESET_TEXT" val=" "/>
</p:tagLst>
</file>

<file path=ppt/tags/tag979.xml><?xml version="1.0" encoding="utf-8"?>
<p:tagLst xmlns:p="http://schemas.openxmlformats.org/presentationml/2006/main">
  <p:tag name="$PH_EXT" val="1"/>
  <p:tag name="KSO_WM_DIAGRAM_GROUP_CODE" val="1"/>
  <p:tag name="KSO_WM_BEAUTIFY_FLAG" val="#fgm#"/>
  <p:tag name="KSO_WM_UNIT_INDEX" val="1_4_1"/>
  <p:tag name="KSO_WM_UNIT_TYPE" val="l_h_x"/>
  <p:tag name="KSO_WM_FIGMA_DECORATION_INDEX" val="10"/>
  <p:tag name="KSO_WM_FIGMA_FLAG" val="#fgm#"/>
</p:tagLst>
</file>

<file path=ppt/tags/tag98.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980.xml><?xml version="1.0" encoding="utf-8"?>
<p:tagLst xmlns:p="http://schemas.openxmlformats.org/presentationml/2006/main">
  <p:tag name="KSO_WM_DIAGRAM_GROUP_CODE" val="1"/>
  <p:tag name="KSO_WM_BEAUTIFY_FLAG" val="#fgm#"/>
  <p:tag name="KSO_WM_UNIT_INDEX" val="1_4_1"/>
  <p:tag name="KSO_WM_UNIT_TYPE" val="l_h_a"/>
  <p:tag name="KSO_WM_FIGMA_FLAG" val="#fgm#"/>
  <p:tag name="KSO_WM_UNIT_PRESET_TEXT" val="单击添加项标题"/>
</p:tagLst>
</file>

<file path=ppt/tags/tag981.xml><?xml version="1.0" encoding="utf-8"?>
<p:tagLst xmlns:p="http://schemas.openxmlformats.org/presentationml/2006/main">
  <p:tag name="KSO_WM_DIAGRAM_GROUP_CODE" val="1"/>
  <p:tag name="KSO_WM_BEAUTIFY_FLAG" val="#fgm#"/>
  <p:tag name="KSO_WM_UNIT_INDEX" val="1_4_1"/>
  <p:tag name="KSO_WM_UNIT_TYPE" val="l_h_f"/>
  <p:tag name="KSO_WM_FIGMA_FLAG" val="#fgm#"/>
  <p:tag name="KSO_WM_UNIT_PRESET_TEXT" val="单击此处添加项正文"/>
</p:tagLst>
</file>

<file path=ppt/tags/tag982.xml><?xml version="1.0" encoding="utf-8"?>
<p:tagLst xmlns:p="http://schemas.openxmlformats.org/presentationml/2006/main">
  <p:tag name="$PH_EXT" val="2"/>
  <p:tag name="KSO_WM_DIAGRAM_GROUP_CODE" val="1"/>
  <p:tag name="KSO_WM_BEAUTIFY_FLAG" val="#fgm#"/>
  <p:tag name="KSO_WM_UNIT_INDEX" val="1_5_1"/>
  <p:tag name="KSO_WM_UNIT_TYPE" val="l_h_i"/>
  <p:tag name="KSO_WM_FIGMA_DECORATION_INDEX" val="16"/>
  <p:tag name="KSO_WM_FIGMA_FLAG" val="#fgm#"/>
  <p:tag name="KSO_WM_UNIT_PRESET_TEXT" val=" "/>
</p:tagLst>
</file>

<file path=ppt/tags/tag983.xml><?xml version="1.0" encoding="utf-8"?>
<p:tagLst xmlns:p="http://schemas.openxmlformats.org/presentationml/2006/main">
  <p:tag name="$PH_EXT" val="1"/>
  <p:tag name="KSO_WM_DIAGRAM_GROUP_CODE" val="1"/>
  <p:tag name="KSO_WM_BEAUTIFY_FLAG" val="#fgm#"/>
  <p:tag name="KSO_WM_UNIT_INDEX" val="1_5_1"/>
  <p:tag name="KSO_WM_UNIT_TYPE" val="l_h_x"/>
  <p:tag name="KSO_WM_FIGMA_DECORATION_INDEX" val="11"/>
  <p:tag name="KSO_WM_FIGMA_FLAG" val="#fgm#"/>
</p:tagLst>
</file>

<file path=ppt/tags/tag984.xml><?xml version="1.0" encoding="utf-8"?>
<p:tagLst xmlns:p="http://schemas.openxmlformats.org/presentationml/2006/main">
  <p:tag name="KSO_WM_DIAGRAM_GROUP_CODE" val="1"/>
  <p:tag name="KSO_WM_BEAUTIFY_FLAG" val="#fgm#"/>
  <p:tag name="KSO_WM_UNIT_INDEX" val="1_5_1"/>
  <p:tag name="KSO_WM_UNIT_TYPE" val="l_h_a"/>
  <p:tag name="KSO_WM_FIGMA_FLAG" val="#fgm#"/>
  <p:tag name="KSO_WM_UNIT_PRESET_TEXT" val="单击添加项标题"/>
</p:tagLst>
</file>

<file path=ppt/tags/tag985.xml><?xml version="1.0" encoding="utf-8"?>
<p:tagLst xmlns:p="http://schemas.openxmlformats.org/presentationml/2006/main">
  <p:tag name="KSO_WM_DIAGRAM_GROUP_CODE" val="1"/>
  <p:tag name="KSO_WM_BEAUTIFY_FLAG" val="#fgm#"/>
  <p:tag name="KSO_WM_UNIT_INDEX" val="1_5_1"/>
  <p:tag name="KSO_WM_UNIT_TYPE" val="l_h_f"/>
  <p:tag name="KSO_WM_FIGMA_FLAG" val="#fgm#"/>
  <p:tag name="KSO_WM_UNIT_PRESET_TEXT" val="单击此处添加项正文"/>
</p:tagLst>
</file>

<file path=ppt/tags/tag986.xml><?xml version="1.0" encoding="utf-8"?>
<p:tagLst xmlns:p="http://schemas.openxmlformats.org/presentationml/2006/main">
  <p:tag name="$PH_EXT" val="2"/>
  <p:tag name="KSO_WM_DIAGRAM_GROUP_CODE" val="1"/>
  <p:tag name="KSO_WM_BEAUTIFY_FLAG" val="#fgm#"/>
  <p:tag name="KSO_WM_UNIT_INDEX" val="1_6_1"/>
  <p:tag name="KSO_WM_UNIT_TYPE" val="l_h_i"/>
  <p:tag name="KSO_WM_FIGMA_DECORATION_INDEX" val="16"/>
  <p:tag name="KSO_WM_FIGMA_FLAG" val="#fgm#"/>
  <p:tag name="KSO_WM_UNIT_PRESET_TEXT" val=" "/>
</p:tagLst>
</file>

<file path=ppt/tags/tag987.xml><?xml version="1.0" encoding="utf-8"?>
<p:tagLst xmlns:p="http://schemas.openxmlformats.org/presentationml/2006/main">
  <p:tag name="$PH_EXT" val="1"/>
  <p:tag name="KSO_WM_DIAGRAM_GROUP_CODE" val="1"/>
  <p:tag name="KSO_WM_BEAUTIFY_FLAG" val="#fgm#"/>
  <p:tag name="KSO_WM_UNIT_INDEX" val="1_6_1"/>
  <p:tag name="KSO_WM_UNIT_TYPE" val="l_h_x"/>
  <p:tag name="KSO_WM_FIGMA_DECORATION_INDEX" val="12"/>
  <p:tag name="KSO_WM_FIGMA_FLAG" val="#fgm#"/>
</p:tagLst>
</file>

<file path=ppt/tags/tag988.xml><?xml version="1.0" encoding="utf-8"?>
<p:tagLst xmlns:p="http://schemas.openxmlformats.org/presentationml/2006/main">
  <p:tag name="KSO_WM_DIAGRAM_GROUP_CODE" val="1"/>
  <p:tag name="KSO_WM_BEAUTIFY_FLAG" val="#fgm#"/>
  <p:tag name="KSO_WM_UNIT_INDEX" val="1_6_1"/>
  <p:tag name="KSO_WM_UNIT_TYPE" val="l_h_a"/>
  <p:tag name="KSO_WM_FIGMA_FLAG" val="#fgm#"/>
  <p:tag name="KSO_WM_UNIT_PRESET_TEXT" val="单击添加项标题"/>
</p:tagLst>
</file>

<file path=ppt/tags/tag989.xml><?xml version="1.0" encoding="utf-8"?>
<p:tagLst xmlns:p="http://schemas.openxmlformats.org/presentationml/2006/main">
  <p:tag name="KSO_WM_DIAGRAM_GROUP_CODE" val="1"/>
  <p:tag name="KSO_WM_BEAUTIFY_FLAG" val="#fgm#"/>
  <p:tag name="KSO_WM_UNIT_INDEX" val="1_6_1"/>
  <p:tag name="KSO_WM_UNIT_TYPE" val="l_h_f"/>
  <p:tag name="KSO_WM_FIGMA_FLAG" val="#fgm#"/>
  <p:tag name="KSO_WM_UNIT_PRESET_TEXT" val="单击此处添加项正文"/>
</p:tagLst>
</file>

<file path=ppt/tags/tag9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63"/>
  <p:tag name="KSO_WM_TEMPLATE_CATEGORY" val="custom"/>
</p:tagLst>
</file>

<file path=ppt/tags/tag990.xml><?xml version="1.0" encoding="utf-8"?>
<p:tagLst xmlns:p="http://schemas.openxmlformats.org/presentationml/2006/main">
  <p:tag name="KSO_WM_BEAUTIFY_FLAG" val="#wm#"/>
  <p:tag name="KSO_WM_TEMPLATE_CATEGORY" val="custom"/>
  <p:tag name="KSO_WM_TEMPLATE_INDEX" val="40490363"/>
  <p:tag name="KSO_WM_SLIDE_CONTENT_ORIENTATION" val=""/>
  <p:tag name="KSO_WM_SLIDE_HAS_MASK" val="0"/>
  <p:tag name="KSO_WM_SLIDE_ITEM_CNT" val="6"/>
  <p:tag name="KSO_WM_SLIDE_TYPE" val="text"/>
  <p:tag name="KSO_WM_TEMPLATE_SUBCATEGORY" val="29"/>
  <p:tag name="KSO_WM_TEMPLATE_FIGMA_ID" val="69796629463"/>
  <p:tag name="KSO_WM_TEMPLATE_SLIDE_ID" val="slide_2d16d2184d2ba48d"/>
</p:tagLst>
</file>

<file path=ppt/tags/tag991.xml><?xml version="1.0" encoding="utf-8"?>
<p:tagLst xmlns:p="http://schemas.openxmlformats.org/presentationml/2006/main">
  <p:tag name="KSO_WM_BEAUTIFY_FLAG" val="#fgm#"/>
  <p:tag name="KSO_WM_FIGMA_FLAG" val="#fgm#"/>
  <p:tag name="KSO_WM_UNIT_INDEX" val="1"/>
  <p:tag name="KSO_WM_UNIT_TYPE" val="a"/>
  <p:tag name="KSO_WM_LAYOUT_CHECK_HASH" val="454ab4c1cf712ad9b88bc84bfab3cf2a8b294e28"/>
  <p:tag name="KSO_WM_NEWLAYOUT_GROUP_ID" val="layout_26"/>
  <p:tag name="KSO_WM_NEWLAYOUT_ID" val="slide_f2f0a703e5376311"/>
  <p:tag name="KSO_WM_UNIT_PRESET_TEXT" val="单击此处添加标题"/>
</p:tagLst>
</file>

<file path=ppt/tags/tag992.xml><?xml version="1.0" encoding="utf-8"?>
<p:tagLst xmlns:p="http://schemas.openxmlformats.org/presentationml/2006/main">
  <p:tag name="$PH_EXT" val="2"/>
  <p:tag name="KSO_WM_DIAGRAM_GROUP_CODE" val="1"/>
  <p:tag name="KSO_WM_BEAUTIFY_FLAG" val="#fgm#"/>
  <p:tag name="KSO_WM_UNIT_INDEX" val="1_1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993.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1648035958&quot;}*auto_galley_ai_*1750579337268_18.148_a3d277cb5771-slide-12"/>
</p:tagLst>
</file>

<file path=ppt/tags/tag994.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95.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996.xml><?xml version="1.0" encoding="utf-8"?>
<p:tagLst xmlns:p="http://schemas.openxmlformats.org/presentationml/2006/main">
  <p:tag name="$PH_EXT" val="2"/>
  <p:tag name="KSO_WM_DIAGRAM_GROUP_CODE" val="1"/>
  <p:tag name="KSO_WM_BEAUTIFY_FLAG" val="#fgm#"/>
  <p:tag name="KSO_WM_UNIT_INDEX" val="1_2_1"/>
  <p:tag name="KSO_WM_UNIT_TYPE" val="l_h_i"/>
  <p:tag name="KSO_WM_FIGMA_DECORATION_INDEX" val="18"/>
  <p:tag name="KSO_WM_FIGMA_FLAG" val="#fgm#"/>
  <p:tag name="KSO_WM_SHAPE_BGTYPE" val="lt2"/>
  <p:tag name="KSO_WM_SHAPE_BRIGHT_DATA" val="[{&quot;dk1&quot;:-60,&quot;dk2&quot;:-50,&quot;lt1&quot;:90,&quot;lt2&quot;:100},{&quot;dk1&quot;:-60,&quot;dk2&quot;:-50,&quot;lt1&quot;:90,&quot;lt2&quot;:100}]"/>
  <p:tag name="KSO_WM_SHAPE_UPDATE_BRIGHT" val="1"/>
  <p:tag name="KSO_WM_UNIT_PRESET_TEXT" val=" "/>
</p:tagLst>
</file>

<file path=ppt/tags/tag997.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06/888824f6-5be4-4264-9631-b2b1d85f6a7d.jpg?Expires=1782115351&amp;AWSAccessKeyId=AKLT9NSy7kh8TIS1UzNqLRY2&amp;Signature=bgbl7yf4cZdJor80fjj6JzQNCQ4%3D&quot;}*auto_qingqiu_ai_*1750579337268_18.148_a3d277cb5771-slide-12"/>
</p:tagLst>
</file>

<file path=ppt/tags/tag99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99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heme/theme1.xml><?xml version="1.0" encoding="utf-8"?>
<a:theme xmlns:a="http://schemas.openxmlformats.org/drawingml/2006/main" name="Office 主题​​">
  <a:themeElements>
    <a:clrScheme name="自定义 38">
      <a:dk1>
        <a:srgbClr val="000000"/>
      </a:dk1>
      <a:lt1>
        <a:srgbClr val="FFFFFF"/>
      </a:lt1>
      <a:dk2>
        <a:srgbClr val="112D28"/>
      </a:dk2>
      <a:lt2>
        <a:srgbClr val="F1EDE7"/>
      </a:lt2>
      <a:accent1>
        <a:srgbClr val="9A7F5E"/>
      </a:accent1>
      <a:accent2>
        <a:srgbClr val="B82B00"/>
      </a:accent2>
      <a:accent3>
        <a:srgbClr val="5DB28F"/>
      </a:accent3>
      <a:accent4>
        <a:srgbClr val="BB8C70"/>
      </a:accent4>
      <a:accent5>
        <a:srgbClr val="8A8064"/>
      </a:accent5>
      <a:accent6>
        <a:srgbClr val="5491AE"/>
      </a:accent6>
      <a:hlink>
        <a:srgbClr val="0026E5"/>
      </a:hlink>
      <a:folHlink>
        <a:srgbClr val="7E1FAD"/>
      </a:folHlink>
    </a:clrScheme>
    <a:fontScheme name="自定义 10">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8805</Words>
  <Application>WPS 演示</Application>
  <PresentationFormat>宽屏</PresentationFormat>
  <Paragraphs>762</Paragraphs>
  <Slides>55</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Arial</vt:lpstr>
      <vt:lpstr>宋体</vt:lpstr>
      <vt:lpstr>Wingdings</vt:lpstr>
      <vt:lpstr>Wingdings</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CAXDING</cp:lastModifiedBy>
  <cp:revision>155</cp:revision>
  <dcterms:created xsi:type="dcterms:W3CDTF">2019-06-19T02:08:00Z</dcterms:created>
  <dcterms:modified xsi:type="dcterms:W3CDTF">2025-06-22T08:03:08Z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9988D3FD2436418CA43A397C98033BE7_11</vt:lpwstr>
  </property>
  <property fmtid="{D5CDD505-2E9C-101B-9397-08002B2CF9AE}" pid="4" name="KSOTemplateUUID">
    <vt:lpwstr>v1.0_ai_69796629463</vt:lpwstr>
  </property>
</Properties>
</file>